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7" r:id="rId3"/>
    <p:sldId id="372" r:id="rId4"/>
    <p:sldId id="396" r:id="rId5"/>
    <p:sldId id="393" r:id="rId6"/>
    <p:sldId id="385" r:id="rId7"/>
    <p:sldId id="386" r:id="rId8"/>
    <p:sldId id="345" r:id="rId9"/>
    <p:sldId id="375" r:id="rId10"/>
    <p:sldId id="376" r:id="rId11"/>
    <p:sldId id="377" r:id="rId12"/>
    <p:sldId id="378" r:id="rId13"/>
    <p:sldId id="379" r:id="rId14"/>
    <p:sldId id="382" r:id="rId15"/>
    <p:sldId id="402" r:id="rId16"/>
    <p:sldId id="404" r:id="rId17"/>
    <p:sldId id="406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66"/>
    <a:srgbClr val="3333FF"/>
    <a:srgbClr val="0000CC"/>
    <a:srgbClr val="0066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D9113-3A48-46A3-8819-A0BBE2268DF0}" v="98" dt="2021-09-20T12:56:57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9" d="100"/>
          <a:sy n="39" d="100"/>
        </p:scale>
        <p:origin x="156" y="4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03/10/2021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0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2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4247547" y="7388594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HỢP CON THƯỜNG DÙNG CỦA R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6102328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TẬP HỢP SỐ ĐÃ HỌC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374882" y="4648200"/>
            <a:ext cx="816317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0070C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0070C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vi-VN" sz="6599" b="1" dirty="0">
                <a:solidFill>
                  <a:srgbClr val="0070C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0070C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CÁC TẬP HỢP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5763552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8674856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46B0994-93A9-488C-A257-7A4D7D2051AA}"/>
              </a:ext>
            </a:extLst>
          </p:cNvPr>
          <p:cNvSpPr txBox="1"/>
          <p:nvPr/>
        </p:nvSpPr>
        <p:spPr>
          <a:xfrm>
            <a:off x="1949598" y="1817430"/>
            <a:ext cx="385744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 </a:t>
            </a:r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LỚP 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5998CE-D79E-4136-8438-66F50B9380A5}"/>
              </a:ext>
            </a:extLst>
          </p:cNvPr>
          <p:cNvSpPr txBox="1"/>
          <p:nvPr/>
        </p:nvSpPr>
        <p:spPr>
          <a:xfrm>
            <a:off x="2590800" y="3200400"/>
            <a:ext cx="18288000" cy="13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6000" b="1" dirty="0">
                <a:solidFill>
                  <a:srgbClr val="FF0000"/>
                </a:solidFill>
                <a:latin typeface="Times New Roman" pitchFamily="18" charset="0"/>
              </a:rPr>
              <a:t>Chương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I:  MỆNH </a:t>
            </a:r>
            <a:r>
              <a:rPr lang="vi-VN" altLang="en-US" sz="6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Ề – TẬP HỢP</a:t>
            </a:r>
            <a:endParaRPr lang="en-US" sz="6000" b="1" dirty="0">
              <a:solidFill>
                <a:srgbClr val="FF0000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4" grpId="0" animBg="1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418765" y="5846497"/>
            <a:ext cx="21288835" cy="4857438"/>
            <a:chOff x="1375232" y="6947472"/>
            <a:chExt cx="21291606" cy="4858070"/>
          </a:xfrm>
        </p:grpSpPr>
        <p:sp>
          <p:nvSpPr>
            <p:cNvPr id="125" name="Rounded Rectangle 124"/>
            <p:cNvSpPr/>
            <p:nvPr/>
          </p:nvSpPr>
          <p:spPr>
            <a:xfrm>
              <a:off x="1462498" y="6947472"/>
              <a:ext cx="21204340" cy="48580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375232" y="6947472"/>
              <a:ext cx="3152728" cy="782727"/>
              <a:chOff x="1375232" y="6947472"/>
              <a:chExt cx="3152728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338242" y="1981200"/>
            <a:ext cx="20180320" cy="3279594"/>
            <a:chOff x="992187" y="2553273"/>
            <a:chExt cx="19284099" cy="328002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53273"/>
              <a:ext cx="19131065" cy="328002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1929769" y="10128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906962" y="2209800"/>
                <a:ext cx="17068800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 = </a:t>
                </a:r>
                <a14:m>
                  <m:oMath xmlns:m="http://schemas.openxmlformats.org/officeDocument/2006/math"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;2]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962" y="2209800"/>
                <a:ext cx="17068800" cy="873701"/>
              </a:xfrm>
              <a:prstGeom prst="rect">
                <a:avLst/>
              </a:prstGeom>
              <a:blipFill>
                <a:blip r:embed="rId3"/>
                <a:stretch>
                  <a:fillRect l="-1643" t="-10490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13188" y="3429000"/>
                <a:ext cx="176372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6;2]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4;9]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D.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6;2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188" y="3429000"/>
                <a:ext cx="17637212" cy="830997"/>
              </a:xfrm>
              <a:prstGeom prst="rect">
                <a:avLst/>
              </a:prstGeom>
              <a:blipFill>
                <a:blip r:embed="rId4"/>
                <a:stretch>
                  <a:fillRect l="-1590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4290887" y="3276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2" name="TextBox 127">
            <a:extLst>
              <a:ext uri="{FF2B5EF4-FFF2-40B4-BE49-F238E27FC236}">
                <a16:creationId xmlns:a16="http://schemas.microsoft.com/office/drawing/2014/main" id="{C8AA5544-C419-4A62-8836-8B0325B4245B}"/>
              </a:ext>
            </a:extLst>
          </p:cNvPr>
          <p:cNvSpPr txBox="1"/>
          <p:nvPr/>
        </p:nvSpPr>
        <p:spPr>
          <a:xfrm>
            <a:off x="2151113" y="5791200"/>
            <a:ext cx="264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ound Diagonal Corner Rectangle 128">
            <a:extLst>
              <a:ext uri="{FF2B5EF4-FFF2-40B4-BE49-F238E27FC236}">
                <a16:creationId xmlns:a16="http://schemas.microsoft.com/office/drawing/2014/main" id="{71C76099-2E7E-4E6C-89A4-737A3C691872}"/>
              </a:ext>
            </a:extLst>
          </p:cNvPr>
          <p:cNvSpPr/>
          <p:nvPr/>
        </p:nvSpPr>
        <p:spPr>
          <a:xfrm flipV="1">
            <a:off x="1418765" y="5846497"/>
            <a:ext cx="773945" cy="77492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3">
                <a:extLst>
                  <a:ext uri="{FF2B5EF4-FFF2-40B4-BE49-F238E27FC236}">
                    <a16:creationId xmlns:a16="http://schemas.microsoft.com/office/drawing/2014/main" id="{BE527082-9E42-4B51-8705-E9DBB1FD3F7B}"/>
                  </a:ext>
                </a:extLst>
              </p:cNvPr>
              <p:cNvSpPr/>
              <p:nvPr/>
            </p:nvSpPr>
            <p:spPr>
              <a:xfrm>
                <a:off x="5299489" y="6072836"/>
                <a:ext cx="67515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=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;2]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6;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3">
                <a:extLst>
                  <a:ext uri="{FF2B5EF4-FFF2-40B4-BE49-F238E27FC236}">
                    <a16:creationId xmlns:a16="http://schemas.microsoft.com/office/drawing/2014/main" id="{BE527082-9E42-4B51-8705-E9DBB1FD3F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489" y="6072836"/>
                <a:ext cx="6751592" cy="830997"/>
              </a:xfrm>
              <a:prstGeom prst="rect">
                <a:avLst/>
              </a:prstGeom>
              <a:blipFill>
                <a:blip r:embed="rId5"/>
                <a:stretch>
                  <a:fillRect l="-4061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4">
                <a:extLst>
                  <a:ext uri="{FF2B5EF4-FFF2-40B4-BE49-F238E27FC236}">
                    <a16:creationId xmlns:a16="http://schemas.microsoft.com/office/drawing/2014/main" id="{D50D2A32-4AB9-4982-94C9-FE864017E19E}"/>
                  </a:ext>
                </a:extLst>
              </p:cNvPr>
              <p:cNvSpPr/>
              <p:nvPr/>
            </p:nvSpPr>
            <p:spPr>
              <a:xfrm>
                <a:off x="4262535" y="9252517"/>
                <a:ext cx="516897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=(−6;2]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Rectangle 4">
                <a:extLst>
                  <a:ext uri="{FF2B5EF4-FFF2-40B4-BE49-F238E27FC236}">
                    <a16:creationId xmlns:a16="http://schemas.microsoft.com/office/drawing/2014/main" id="{D50D2A32-4AB9-4982-94C9-FE864017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35" y="9252517"/>
                <a:ext cx="5168979" cy="830997"/>
              </a:xfrm>
              <a:prstGeom prst="rect">
                <a:avLst/>
              </a:prstGeom>
              <a:blipFill>
                <a:blip r:embed="rId6"/>
                <a:stretch>
                  <a:fillRect l="-5307" t="-16176" r="-4363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61">
                <a:extLst>
                  <a:ext uri="{FF2B5EF4-FFF2-40B4-BE49-F238E27FC236}">
                    <a16:creationId xmlns:a16="http://schemas.microsoft.com/office/drawing/2014/main" id="{1E4C2656-D688-40E7-BC32-7FC970DD1151}"/>
                  </a:ext>
                </a:extLst>
              </p:cNvPr>
              <p:cNvSpPr/>
              <p:nvPr/>
            </p:nvSpPr>
            <p:spPr>
              <a:xfrm>
                <a:off x="15600006" y="977189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61">
                <a:extLst>
                  <a:ext uri="{FF2B5EF4-FFF2-40B4-BE49-F238E27FC236}">
                    <a16:creationId xmlns:a16="http://schemas.microsoft.com/office/drawing/2014/main" id="{1E4C2656-D688-40E7-BC32-7FC970DD1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006" y="9771899"/>
                <a:ext cx="25005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11">
            <a:extLst>
              <a:ext uri="{FF2B5EF4-FFF2-40B4-BE49-F238E27FC236}">
                <a16:creationId xmlns:a16="http://schemas.microsoft.com/office/drawing/2014/main" id="{EA3B43AD-2097-49B0-9663-861636FEFE09}"/>
              </a:ext>
            </a:extLst>
          </p:cNvPr>
          <p:cNvSpPr txBox="1"/>
          <p:nvPr/>
        </p:nvSpPr>
        <p:spPr>
          <a:xfrm>
            <a:off x="7671605" y="7930488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926AA94-5AE4-406C-883B-15D9637B8BC8}"/>
              </a:ext>
            </a:extLst>
          </p:cNvPr>
          <p:cNvSpPr/>
          <p:nvPr/>
        </p:nvSpPr>
        <p:spPr>
          <a:xfrm>
            <a:off x="16026888" y="8131115"/>
            <a:ext cx="5761647" cy="782983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0000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14">
            <a:extLst>
              <a:ext uri="{FF2B5EF4-FFF2-40B4-BE49-F238E27FC236}">
                <a16:creationId xmlns:a16="http://schemas.microsoft.com/office/drawing/2014/main" id="{074DF87F-1052-4EE3-A8DF-2B37A8CF02BA}"/>
              </a:ext>
            </a:extLst>
          </p:cNvPr>
          <p:cNvSpPr txBox="1"/>
          <p:nvPr/>
        </p:nvSpPr>
        <p:spPr>
          <a:xfrm>
            <a:off x="15748163" y="7930488"/>
            <a:ext cx="1372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95" name="TextBox 32">
            <a:extLst>
              <a:ext uri="{FF2B5EF4-FFF2-40B4-BE49-F238E27FC236}">
                <a16:creationId xmlns:a16="http://schemas.microsoft.com/office/drawing/2014/main" id="{6BE70281-0EEA-4491-A1F7-39737E196D36}"/>
              </a:ext>
            </a:extLst>
          </p:cNvPr>
          <p:cNvSpPr txBox="1"/>
          <p:nvPr/>
        </p:nvSpPr>
        <p:spPr>
          <a:xfrm>
            <a:off x="7615335" y="7930488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31">
            <a:extLst>
              <a:ext uri="{FF2B5EF4-FFF2-40B4-BE49-F238E27FC236}">
                <a16:creationId xmlns:a16="http://schemas.microsoft.com/office/drawing/2014/main" id="{DA13238C-F187-423B-985E-557B9894885C}"/>
              </a:ext>
            </a:extLst>
          </p:cNvPr>
          <p:cNvSpPr txBox="1"/>
          <p:nvPr/>
        </p:nvSpPr>
        <p:spPr>
          <a:xfrm>
            <a:off x="15616335" y="701765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31">
            <a:extLst>
              <a:ext uri="{FF2B5EF4-FFF2-40B4-BE49-F238E27FC236}">
                <a16:creationId xmlns:a16="http://schemas.microsoft.com/office/drawing/2014/main" id="{F7BDD985-7463-481E-A779-EC4A8F265E6A}"/>
              </a:ext>
            </a:extLst>
          </p:cNvPr>
          <p:cNvSpPr txBox="1"/>
          <p:nvPr/>
        </p:nvSpPr>
        <p:spPr>
          <a:xfrm>
            <a:off x="7310535" y="701765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8A8AF4F-4BB0-4D61-ACA9-45A0C66401B4}"/>
              </a:ext>
            </a:extLst>
          </p:cNvPr>
          <p:cNvCxnSpPr>
            <a:cxnSpLocks/>
          </p:cNvCxnSpPr>
          <p:nvPr/>
        </p:nvCxnSpPr>
        <p:spPr>
          <a:xfrm>
            <a:off x="3648269" y="8522607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32">
            <a:extLst>
              <a:ext uri="{FF2B5EF4-FFF2-40B4-BE49-F238E27FC236}">
                <a16:creationId xmlns:a16="http://schemas.microsoft.com/office/drawing/2014/main" id="{DDCA28BA-9D9B-44C4-99D7-DFF621AEABE6}"/>
              </a:ext>
            </a:extLst>
          </p:cNvPr>
          <p:cNvSpPr txBox="1"/>
          <p:nvPr/>
        </p:nvSpPr>
        <p:spPr>
          <a:xfrm>
            <a:off x="15825552" y="795555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56">
            <a:extLst>
              <a:ext uri="{FF2B5EF4-FFF2-40B4-BE49-F238E27FC236}">
                <a16:creationId xmlns:a16="http://schemas.microsoft.com/office/drawing/2014/main" id="{C22C9C23-0641-4928-9886-9C741D1B1D38}"/>
              </a:ext>
            </a:extLst>
          </p:cNvPr>
          <p:cNvSpPr txBox="1"/>
          <p:nvPr/>
        </p:nvSpPr>
        <p:spPr>
          <a:xfrm>
            <a:off x="3258825" y="8009352"/>
            <a:ext cx="4585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////////////////////</a:t>
            </a:r>
          </a:p>
        </p:txBody>
      </p:sp>
    </p:spTree>
    <p:extLst>
      <p:ext uri="{BB962C8B-B14F-4D97-AF65-F5344CB8AC3E}">
        <p14:creationId xmlns:p14="http://schemas.microsoft.com/office/powerpoint/2010/main" val="11811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9" grpId="0" animBg="1"/>
      <p:bldP spid="82" grpId="0"/>
      <p:bldP spid="83" grpId="0" animBg="1"/>
      <p:bldP spid="87" grpId="0"/>
      <p:bldP spid="88" grpId="0"/>
      <p:bldP spid="90" grpId="0"/>
      <p:bldP spid="92" grpId="0"/>
      <p:bldP spid="93" grpId="0" animBg="1"/>
      <p:bldP spid="94" grpId="0"/>
      <p:bldP spid="95" grpId="0"/>
      <p:bldP spid="96" grpId="0"/>
      <p:bldP spid="97" grpId="0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23532" y="6608487"/>
            <a:ext cx="20926869" cy="5378732"/>
            <a:chOff x="1205494" y="6941416"/>
            <a:chExt cx="20176335" cy="53794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0172243" cy="51413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77462" y="2438400"/>
            <a:ext cx="21693993" cy="3358747"/>
            <a:chOff x="992187" y="2536244"/>
            <a:chExt cx="20730549" cy="335918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36244"/>
              <a:ext cx="20577515" cy="335918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43448"/>
              <a:ext cx="3124200" cy="1044556"/>
              <a:chOff x="534987" y="1623618"/>
              <a:chExt cx="4197167" cy="120058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623618"/>
                <a:ext cx="3173469" cy="955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373509" y="10896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509" y="108966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223011" y="1470082"/>
            <a:ext cx="9668577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55672" y="3063207"/>
                <a:ext cx="17735544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|−2&lt;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≤4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 = [-3; 1]. Khi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672" y="3063207"/>
                <a:ext cx="17735544" cy="873701"/>
              </a:xfrm>
              <a:prstGeom prst="rect">
                <a:avLst/>
              </a:prstGeom>
              <a:blipFill>
                <a:blip r:embed="rId4"/>
                <a:stretch>
                  <a:fillRect l="-1546" t="-1041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21767" y="4440278"/>
                <a:ext cx="197286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(-2;1].	</a:t>
                </a:r>
                <a:r>
                  <a:rPr lang="en-US" sz="4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[-3;4].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C.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−1;0;1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D.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767" y="4440278"/>
                <a:ext cx="19728634" cy="830997"/>
              </a:xfrm>
              <a:prstGeom prst="rect">
                <a:avLst/>
              </a:prstGeom>
              <a:blipFill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744397" y="4292903"/>
            <a:ext cx="1094803" cy="108315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71406" y="7897355"/>
                <a:ext cx="721774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−2;4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[−3;1]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06" y="7897355"/>
                <a:ext cx="721774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59607" y="10744200"/>
                <a:ext cx="57320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[-3;4].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07" y="10744200"/>
                <a:ext cx="5732082" cy="830997"/>
              </a:xfrm>
              <a:prstGeom prst="rect">
                <a:avLst/>
              </a:prstGeom>
              <a:blipFill>
                <a:blip r:embed="rId7"/>
                <a:stretch>
                  <a:fillRect l="-4894" t="-16176" r="-404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185572" y="6966321"/>
                <a:ext cx="35339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=(−2;4]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572" y="6966321"/>
                <a:ext cx="353391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1D111AD-4570-4C90-84B9-4D89FEF7CAC7}"/>
              </a:ext>
            </a:extLst>
          </p:cNvPr>
          <p:cNvCxnSpPr>
            <a:cxnSpLocks/>
          </p:cNvCxnSpPr>
          <p:nvPr/>
        </p:nvCxnSpPr>
        <p:spPr>
          <a:xfrm>
            <a:off x="3688919" y="10078370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E0261B60-896F-4795-A233-D2F3CC0D0DC1}"/>
              </a:ext>
            </a:extLst>
          </p:cNvPr>
          <p:cNvSpPr txBox="1"/>
          <p:nvPr/>
        </p:nvSpPr>
        <p:spPr>
          <a:xfrm>
            <a:off x="6975684" y="933824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6D0EA6D-31C9-4D9E-AB33-5D4B83485411}"/>
              </a:ext>
            </a:extLst>
          </p:cNvPr>
          <p:cNvSpPr txBox="1"/>
          <p:nvPr/>
        </p:nvSpPr>
        <p:spPr>
          <a:xfrm>
            <a:off x="14371958" y="932913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5FC1477-99A1-4382-95DE-74E47B3E8314}"/>
              </a:ext>
            </a:extLst>
          </p:cNvPr>
          <p:cNvSpPr txBox="1"/>
          <p:nvPr/>
        </p:nvSpPr>
        <p:spPr>
          <a:xfrm>
            <a:off x="6612586" y="864189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-3</a:t>
            </a:r>
            <a:endParaRPr lang="en-US" sz="6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E541AAF-C412-4FC9-B678-1CBF8727FE3D}"/>
              </a:ext>
            </a:extLst>
          </p:cNvPr>
          <p:cNvSpPr txBox="1"/>
          <p:nvPr/>
        </p:nvSpPr>
        <p:spPr>
          <a:xfrm>
            <a:off x="14278695" y="8634366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6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8FAFF4B-39B7-4D56-B3F1-B1DD389FF4F3}"/>
              </a:ext>
            </a:extLst>
          </p:cNvPr>
          <p:cNvSpPr txBox="1"/>
          <p:nvPr/>
        </p:nvSpPr>
        <p:spPr>
          <a:xfrm>
            <a:off x="10451268" y="864189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2522836-0F5F-4FF2-8CAB-510C6D2483FB}"/>
              </a:ext>
            </a:extLst>
          </p:cNvPr>
          <p:cNvSpPr txBox="1"/>
          <p:nvPr/>
        </p:nvSpPr>
        <p:spPr>
          <a:xfrm>
            <a:off x="17830800" y="8534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F724580-CE52-4842-A818-489F17AD20DE}"/>
              </a:ext>
            </a:extLst>
          </p:cNvPr>
          <p:cNvSpPr txBox="1"/>
          <p:nvPr/>
        </p:nvSpPr>
        <p:spPr>
          <a:xfrm>
            <a:off x="7025664" y="9426803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5DA39AB-E176-453C-877F-B6D40C600119}"/>
              </a:ext>
            </a:extLst>
          </p:cNvPr>
          <p:cNvSpPr txBox="1"/>
          <p:nvPr/>
        </p:nvSpPr>
        <p:spPr>
          <a:xfrm>
            <a:off x="10758977" y="944071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D227EDF-DB6A-452B-B3C8-DB888761C1E1}"/>
              </a:ext>
            </a:extLst>
          </p:cNvPr>
          <p:cNvSpPr txBox="1"/>
          <p:nvPr/>
        </p:nvSpPr>
        <p:spPr>
          <a:xfrm flipV="1">
            <a:off x="13589047" y="9645411"/>
            <a:ext cx="1218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4CE5933-E7BC-43AA-92E3-2729FE928BB4}"/>
              </a:ext>
            </a:extLst>
          </p:cNvPr>
          <p:cNvSpPr txBox="1"/>
          <p:nvPr/>
        </p:nvSpPr>
        <p:spPr>
          <a:xfrm>
            <a:off x="17874074" y="9480211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25BF0D46-203C-4617-B155-406962C0E6E1}"/>
              </a:ext>
            </a:extLst>
          </p:cNvPr>
          <p:cNvCxnSpPr>
            <a:cxnSpLocks/>
          </p:cNvCxnSpPr>
          <p:nvPr/>
        </p:nvCxnSpPr>
        <p:spPr>
          <a:xfrm>
            <a:off x="7239000" y="10038558"/>
            <a:ext cx="739140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A00006AF-4935-467B-8B29-B4D7AB50B1E5}"/>
              </a:ext>
            </a:extLst>
          </p:cNvPr>
          <p:cNvSpPr txBox="1"/>
          <p:nvPr/>
        </p:nvSpPr>
        <p:spPr>
          <a:xfrm>
            <a:off x="10831000" y="932913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381841-E606-4266-9405-B6A80EC3F9F0}"/>
              </a:ext>
            </a:extLst>
          </p:cNvPr>
          <p:cNvSpPr txBox="1"/>
          <p:nvPr/>
        </p:nvSpPr>
        <p:spPr>
          <a:xfrm>
            <a:off x="17794787" y="9347744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4D2F3683-7B98-4EFE-9523-D041A3901753}"/>
              </a:ext>
            </a:extLst>
          </p:cNvPr>
          <p:cNvCxnSpPr>
            <a:cxnSpLocks/>
          </p:cNvCxnSpPr>
          <p:nvPr/>
        </p:nvCxnSpPr>
        <p:spPr>
          <a:xfrm>
            <a:off x="11031394" y="10107076"/>
            <a:ext cx="70939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56">
            <a:extLst>
              <a:ext uri="{FF2B5EF4-FFF2-40B4-BE49-F238E27FC236}">
                <a16:creationId xmlns:a16="http://schemas.microsoft.com/office/drawing/2014/main" id="{ABBCE8F3-007D-4DF0-9972-D243FA01C751}"/>
              </a:ext>
            </a:extLst>
          </p:cNvPr>
          <p:cNvSpPr txBox="1"/>
          <p:nvPr/>
        </p:nvSpPr>
        <p:spPr>
          <a:xfrm>
            <a:off x="3568291" y="9523637"/>
            <a:ext cx="4127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</a:t>
            </a:r>
          </a:p>
        </p:txBody>
      </p:sp>
      <p:sp>
        <p:nvSpPr>
          <p:cNvPr id="82" name="TextBox 56">
            <a:extLst>
              <a:ext uri="{FF2B5EF4-FFF2-40B4-BE49-F238E27FC236}">
                <a16:creationId xmlns:a16="http://schemas.microsoft.com/office/drawing/2014/main" id="{42CAE937-9BCF-4A07-B9D3-3802AA5586D4}"/>
              </a:ext>
            </a:extLst>
          </p:cNvPr>
          <p:cNvSpPr txBox="1"/>
          <p:nvPr/>
        </p:nvSpPr>
        <p:spPr>
          <a:xfrm>
            <a:off x="18025418" y="9530726"/>
            <a:ext cx="4585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//////////////////</a:t>
            </a:r>
          </a:p>
        </p:txBody>
      </p:sp>
    </p:spTree>
    <p:extLst>
      <p:ext uri="{BB962C8B-B14F-4D97-AF65-F5344CB8AC3E}">
        <p14:creationId xmlns:p14="http://schemas.microsoft.com/office/powerpoint/2010/main" val="8283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  <p:bldP spid="5" grpId="0"/>
      <p:bldP spid="47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1" grpId="0"/>
      <p:bldP spid="182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19200" y="594360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91074" y="2035118"/>
            <a:ext cx="22088991" cy="3138163"/>
            <a:chOff x="992187" y="2564544"/>
            <a:chExt cx="21108005" cy="313857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0954971" cy="31385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64786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723213" y="10739656"/>
                <a:ext cx="22715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213" y="10739656"/>
                <a:ext cx="227153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619081" y="1066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50134" y="2339918"/>
                <a:ext cx="181055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|−1≤</m:t>
                        </m:r>
                        <m:r>
                          <m:rPr>
                            <m:sty m:val="p"/>
                          </m:rP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&lt;6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−∞;5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34" y="2339918"/>
                <a:ext cx="18105540" cy="830997"/>
              </a:xfrm>
              <a:prstGeom prst="rect">
                <a:avLst/>
              </a:prstGeom>
              <a:blipFill>
                <a:blip r:embed="rId4"/>
                <a:stretch>
                  <a:fillRect l="-15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50355" y="3574173"/>
                <a:ext cx="195666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−∞;−1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(-1; 5].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−∞;  6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(5;6)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55" y="3574173"/>
                <a:ext cx="19566645" cy="830997"/>
              </a:xfrm>
              <a:prstGeom prst="rect">
                <a:avLst/>
              </a:prstGeom>
              <a:blipFill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6910647" y="348291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6419" y="6533228"/>
                <a:ext cx="34794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=[−1;6)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19" y="6533228"/>
                <a:ext cx="347941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17004" y="7391400"/>
                <a:ext cx="661617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48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4800" b="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=[−1;6)\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−∞;5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04" y="7391400"/>
                <a:ext cx="661617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947485" y="10472738"/>
                <a:ext cx="52496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800" b="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5;6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485" y="10472738"/>
                <a:ext cx="5249642" cy="830997"/>
              </a:xfrm>
              <a:prstGeom prst="rect">
                <a:avLst/>
              </a:prstGeom>
              <a:blipFill>
                <a:blip r:embed="rId8"/>
                <a:stretch>
                  <a:fillRect l="-5343" t="-16176" r="-325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E93C226-F26D-4220-A9DF-945F617CF3BE}"/>
              </a:ext>
            </a:extLst>
          </p:cNvPr>
          <p:cNvCxnSpPr>
            <a:cxnSpLocks/>
          </p:cNvCxnSpPr>
          <p:nvPr/>
        </p:nvCxnSpPr>
        <p:spPr>
          <a:xfrm flipV="1">
            <a:off x="4981078" y="9693334"/>
            <a:ext cx="14373722" cy="31315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39825BA-26DD-4580-A59E-8FDBECFF8108}"/>
              </a:ext>
            </a:extLst>
          </p:cNvPr>
          <p:cNvSpPr txBox="1"/>
          <p:nvPr/>
        </p:nvSpPr>
        <p:spPr>
          <a:xfrm>
            <a:off x="8862886" y="9000585"/>
            <a:ext cx="129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3BE24D-0144-4E71-A5EB-6666C1CB4B57}"/>
              </a:ext>
            </a:extLst>
          </p:cNvPr>
          <p:cNvSpPr txBox="1"/>
          <p:nvPr/>
        </p:nvSpPr>
        <p:spPr>
          <a:xfrm>
            <a:off x="15429509" y="897216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F04C77-BD75-4492-9C77-1804684596D0}"/>
              </a:ext>
            </a:extLst>
          </p:cNvPr>
          <p:cNvSpPr txBox="1"/>
          <p:nvPr/>
        </p:nvSpPr>
        <p:spPr>
          <a:xfrm>
            <a:off x="8388430" y="79248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279E92-1F62-4FE1-B9B7-76D75DAB4366}"/>
              </a:ext>
            </a:extLst>
          </p:cNvPr>
          <p:cNvSpPr txBox="1"/>
          <p:nvPr/>
        </p:nvSpPr>
        <p:spPr>
          <a:xfrm>
            <a:off x="11963769" y="79248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62A930-92A5-428F-9C98-B3543BD95804}"/>
              </a:ext>
            </a:extLst>
          </p:cNvPr>
          <p:cNvSpPr txBox="1"/>
          <p:nvPr/>
        </p:nvSpPr>
        <p:spPr>
          <a:xfrm>
            <a:off x="8912738" y="911992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2AADCA4-830E-4213-81A4-6E47D2E8FD91}"/>
              </a:ext>
            </a:extLst>
          </p:cNvPr>
          <p:cNvSpPr txBox="1"/>
          <p:nvPr/>
        </p:nvSpPr>
        <p:spPr>
          <a:xfrm>
            <a:off x="12210553" y="911992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FE47B5-FB3F-4A11-A910-7E2D9C0B1E52}"/>
              </a:ext>
            </a:extLst>
          </p:cNvPr>
          <p:cNvSpPr txBox="1"/>
          <p:nvPr/>
        </p:nvSpPr>
        <p:spPr>
          <a:xfrm>
            <a:off x="15593227" y="9150579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CA6B618-4ACA-4BB1-8025-C5BDA0C14C4D}"/>
              </a:ext>
            </a:extLst>
          </p:cNvPr>
          <p:cNvSpPr txBox="1"/>
          <p:nvPr/>
        </p:nvSpPr>
        <p:spPr>
          <a:xfrm>
            <a:off x="12088460" y="900058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FFC4ED-50BE-4984-B577-67FCA9B0EB71}"/>
              </a:ext>
            </a:extLst>
          </p:cNvPr>
          <p:cNvCxnSpPr/>
          <p:nvPr/>
        </p:nvCxnSpPr>
        <p:spPr>
          <a:xfrm>
            <a:off x="9140103" y="9724649"/>
            <a:ext cx="65570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22">
            <a:extLst>
              <a:ext uri="{FF2B5EF4-FFF2-40B4-BE49-F238E27FC236}">
                <a16:creationId xmlns:a16="http://schemas.microsoft.com/office/drawing/2014/main" id="{6A75E5F1-90C2-4644-80AA-06271C8A631E}"/>
              </a:ext>
            </a:extLst>
          </p:cNvPr>
          <p:cNvSpPr txBox="1"/>
          <p:nvPr/>
        </p:nvSpPr>
        <p:spPr>
          <a:xfrm>
            <a:off x="4800600" y="9220200"/>
            <a:ext cx="7620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///////////////////////////////////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7EBC678-7090-4C86-91C1-622D24AF9545}"/>
              </a:ext>
            </a:extLst>
          </p:cNvPr>
          <p:cNvSpPr txBox="1"/>
          <p:nvPr/>
        </p:nvSpPr>
        <p:spPr>
          <a:xfrm>
            <a:off x="15379701" y="8015921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22">
            <a:extLst>
              <a:ext uri="{FF2B5EF4-FFF2-40B4-BE49-F238E27FC236}">
                <a16:creationId xmlns:a16="http://schemas.microsoft.com/office/drawing/2014/main" id="{D0D26456-A87D-473F-A369-ABA797FA78BD}"/>
              </a:ext>
            </a:extLst>
          </p:cNvPr>
          <p:cNvSpPr txBox="1"/>
          <p:nvPr/>
        </p:nvSpPr>
        <p:spPr>
          <a:xfrm>
            <a:off x="15621000" y="9187542"/>
            <a:ext cx="411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\\\\\\\\\\\\\\\\\</a:t>
            </a:r>
          </a:p>
        </p:txBody>
      </p:sp>
      <p:sp>
        <p:nvSpPr>
          <p:cNvPr id="81" name="TextBox 22">
            <a:extLst>
              <a:ext uri="{FF2B5EF4-FFF2-40B4-BE49-F238E27FC236}">
                <a16:creationId xmlns:a16="http://schemas.microsoft.com/office/drawing/2014/main" id="{A9E93696-95DE-415F-8FBC-D2B3D655EF2A}"/>
              </a:ext>
            </a:extLst>
          </p:cNvPr>
          <p:cNvSpPr txBox="1"/>
          <p:nvPr/>
        </p:nvSpPr>
        <p:spPr>
          <a:xfrm>
            <a:off x="4800600" y="9220200"/>
            <a:ext cx="4415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\\\\\\\\\\\\\\\\\\\\</a:t>
            </a:r>
          </a:p>
        </p:txBody>
      </p:sp>
    </p:spTree>
    <p:extLst>
      <p:ext uri="{BB962C8B-B14F-4D97-AF65-F5344CB8AC3E}">
        <p14:creationId xmlns:p14="http://schemas.microsoft.com/office/powerpoint/2010/main" val="4798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  <p:bldP spid="5" grpId="0"/>
      <p:bldP spid="4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6" grpId="0"/>
      <p:bldP spid="78" grpId="0"/>
      <p:bldP spid="79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838200" y="1600201"/>
            <a:ext cx="22631400" cy="3124199"/>
            <a:chOff x="992187" y="2534173"/>
            <a:chExt cx="22353091" cy="291132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34173"/>
              <a:ext cx="22200057" cy="291132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1366207" y="6318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404663" y="2017629"/>
            <a:ext cx="7239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22156" y="3124200"/>
                <a:ext cx="208330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56" y="3124200"/>
                <a:ext cx="20833044" cy="830997"/>
              </a:xfrm>
              <a:prstGeom prst="rect">
                <a:avLst/>
              </a:prstGeom>
              <a:blipFill>
                <a:blip r:embed="rId3"/>
                <a:stretch>
                  <a:fillRect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1957647" y="29718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43B3FC-12A8-49A5-9E88-E514ABCE7C43}"/>
              </a:ext>
            </a:extLst>
          </p:cNvPr>
          <p:cNvGrpSpPr/>
          <p:nvPr/>
        </p:nvGrpSpPr>
        <p:grpSpPr>
          <a:xfrm>
            <a:off x="838200" y="5181600"/>
            <a:ext cx="20055537" cy="3352800"/>
            <a:chOff x="992187" y="2564544"/>
            <a:chExt cx="19164858" cy="3353236"/>
          </a:xfrm>
        </p:grpSpPr>
        <p:sp>
          <p:nvSpPr>
            <p:cNvPr id="46" name="Rounded Rectangle 133">
              <a:extLst>
                <a:ext uri="{FF2B5EF4-FFF2-40B4-BE49-F238E27FC236}">
                  <a16:creationId xmlns:a16="http://schemas.microsoft.com/office/drawing/2014/main" id="{4BE43162-538C-47A5-BCA6-9ECA84218389}"/>
                </a:ext>
              </a:extLst>
            </p:cNvPr>
            <p:cNvSpPr/>
            <p:nvPr/>
          </p:nvSpPr>
          <p:spPr bwMode="auto">
            <a:xfrm>
              <a:off x="1145221" y="2667000"/>
              <a:ext cx="19011824" cy="325078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A690056-16DD-4A1B-9D9F-BC44785BD9F9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8" name="Isosceles Triangle 44">
                <a:extLst>
                  <a:ext uri="{FF2B5EF4-FFF2-40B4-BE49-F238E27FC236}">
                    <a16:creationId xmlns:a16="http://schemas.microsoft.com/office/drawing/2014/main" id="{6C6A48E1-54BC-4792-AA0E-322D10C4B1DB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Pentagon 136">
                <a:extLst>
                  <a:ext uri="{FF2B5EF4-FFF2-40B4-BE49-F238E27FC236}">
                    <a16:creationId xmlns:a16="http://schemas.microsoft.com/office/drawing/2014/main" id="{E9688664-1352-43A0-838F-6E030A798A26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" name="Group 11">
                <a:extLst>
                  <a:ext uri="{FF2B5EF4-FFF2-40B4-BE49-F238E27FC236}">
                    <a16:creationId xmlns:a16="http://schemas.microsoft.com/office/drawing/2014/main" id="{681C0EB0-2B6E-461C-A3A5-3306EE2224D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4" name="Freeform 140">
                  <a:extLst>
                    <a:ext uri="{FF2B5EF4-FFF2-40B4-BE49-F238E27FC236}">
                      <a16:creationId xmlns:a16="http://schemas.microsoft.com/office/drawing/2014/main" id="{D539E82A-EFBF-4E49-ABF8-4EC117E8FB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141">
                  <a:extLst>
                    <a:ext uri="{FF2B5EF4-FFF2-40B4-BE49-F238E27FC236}">
                      <a16:creationId xmlns:a16="http://schemas.microsoft.com/office/drawing/2014/main" id="{FA1FD411-DE61-4DEE-B1A9-22A062B07B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142">
                  <a:extLst>
                    <a:ext uri="{FF2B5EF4-FFF2-40B4-BE49-F238E27FC236}">
                      <a16:creationId xmlns:a16="http://schemas.microsoft.com/office/drawing/2014/main" id="{8FBF27EB-3280-4DE7-9422-D50FEA20B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D071E0D-DC90-404B-AD16-6F22610AF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1BDC53D-0BC5-4F9A-8E57-D7B8E280F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8CA1526-36FB-41D8-9AAA-4873A1629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DFB279F5-62C9-45C4-89E7-FBFA8D886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2" name="Chevron 138">
                <a:extLst>
                  <a:ext uri="{FF2B5EF4-FFF2-40B4-BE49-F238E27FC236}">
                    <a16:creationId xmlns:a16="http://schemas.microsoft.com/office/drawing/2014/main" id="{360AE5D0-ED99-471F-AF8B-186DBEF8104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13">
                <a:extLst>
                  <a:ext uri="{FF2B5EF4-FFF2-40B4-BE49-F238E27FC236}">
                    <a16:creationId xmlns:a16="http://schemas.microsoft.com/office/drawing/2014/main" id="{EC63B5A4-9F9D-4D71-AE52-BBC0A95BA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656147"/>
                <a:ext cx="3173469" cy="955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45FE480-F478-4D15-941B-4A44353C7738}"/>
                  </a:ext>
                </a:extLst>
              </p:cNvPr>
              <p:cNvSpPr/>
              <p:nvPr/>
            </p:nvSpPr>
            <p:spPr>
              <a:xfrm>
                <a:off x="4404663" y="5616728"/>
                <a:ext cx="11224419" cy="860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tập hợp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đó, tập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</m:sSubSup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45FE480-F478-4D15-941B-4A44353C7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63" y="5616728"/>
                <a:ext cx="11224419" cy="860428"/>
              </a:xfrm>
              <a:prstGeom prst="rect">
                <a:avLst/>
              </a:prstGeom>
              <a:blipFill>
                <a:blip r:embed="rId4"/>
                <a:stretch>
                  <a:fillRect l="-2499" t="-12676" r="-1521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07D8DFA-BA51-46B1-82F3-1181AA09A35B}"/>
                  </a:ext>
                </a:extLst>
              </p:cNvPr>
              <p:cNvSpPr/>
              <p:nvPr/>
            </p:nvSpPr>
            <p:spPr>
              <a:xfrm>
                <a:off x="1545685" y="6712803"/>
                <a:ext cx="18799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07D8DFA-BA51-46B1-82F3-1181AA09A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685" y="6712803"/>
                <a:ext cx="18799716" cy="830997"/>
              </a:xfrm>
              <a:prstGeom prst="rect">
                <a:avLst/>
              </a:prstGeom>
              <a:blipFill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1FDFE778-5162-4F09-9C65-AC71C28720BA}"/>
              </a:ext>
            </a:extLst>
          </p:cNvPr>
          <p:cNvSpPr/>
          <p:nvPr/>
        </p:nvSpPr>
        <p:spPr>
          <a:xfrm>
            <a:off x="11506200" y="6629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096F6A2-AE6C-487A-BC89-0233FD6ED4CC}"/>
              </a:ext>
            </a:extLst>
          </p:cNvPr>
          <p:cNvGrpSpPr/>
          <p:nvPr/>
        </p:nvGrpSpPr>
        <p:grpSpPr>
          <a:xfrm>
            <a:off x="811751" y="8942645"/>
            <a:ext cx="22636607" cy="4163755"/>
            <a:chOff x="992187" y="2488334"/>
            <a:chExt cx="21631301" cy="4164297"/>
          </a:xfrm>
        </p:grpSpPr>
        <p:sp>
          <p:nvSpPr>
            <p:cNvPr id="82" name="Rounded Rectangle 133">
              <a:extLst>
                <a:ext uri="{FF2B5EF4-FFF2-40B4-BE49-F238E27FC236}">
                  <a16:creationId xmlns:a16="http://schemas.microsoft.com/office/drawing/2014/main" id="{B193D292-6DDB-4F38-ACF9-72B34566C7A4}"/>
                </a:ext>
              </a:extLst>
            </p:cNvPr>
            <p:cNvSpPr/>
            <p:nvPr/>
          </p:nvSpPr>
          <p:spPr bwMode="auto">
            <a:xfrm>
              <a:off x="1145221" y="2667000"/>
              <a:ext cx="2147826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53A5160-2E68-4E32-83F4-C79EF6E0879F}"/>
                </a:ext>
              </a:extLst>
            </p:cNvPr>
            <p:cNvGrpSpPr/>
            <p:nvPr/>
          </p:nvGrpSpPr>
          <p:grpSpPr>
            <a:xfrm>
              <a:off x="992187" y="2488334"/>
              <a:ext cx="3124200" cy="1099669"/>
              <a:chOff x="534987" y="1560272"/>
              <a:chExt cx="4197167" cy="1263931"/>
            </a:xfrm>
          </p:grpSpPr>
          <p:sp>
            <p:nvSpPr>
              <p:cNvPr id="84" name="Isosceles Triangle 44">
                <a:extLst>
                  <a:ext uri="{FF2B5EF4-FFF2-40B4-BE49-F238E27FC236}">
                    <a16:creationId xmlns:a16="http://schemas.microsoft.com/office/drawing/2014/main" id="{B35510C5-BC84-400E-BB7E-8937F19D146C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Pentagon 136">
                <a:extLst>
                  <a:ext uri="{FF2B5EF4-FFF2-40B4-BE49-F238E27FC236}">
                    <a16:creationId xmlns:a16="http://schemas.microsoft.com/office/drawing/2014/main" id="{738C63A5-AE62-44A5-878B-9FF889B14D3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6" name="Group 11">
                <a:extLst>
                  <a:ext uri="{FF2B5EF4-FFF2-40B4-BE49-F238E27FC236}">
                    <a16:creationId xmlns:a16="http://schemas.microsoft.com/office/drawing/2014/main" id="{EEC670E6-DF49-4577-8E30-5F2443399B08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9" name="Freeform 140">
                  <a:extLst>
                    <a:ext uri="{FF2B5EF4-FFF2-40B4-BE49-F238E27FC236}">
                      <a16:creationId xmlns:a16="http://schemas.microsoft.com/office/drawing/2014/main" id="{38CE33DB-97E7-4CFC-9D48-C12B08CE06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41">
                  <a:extLst>
                    <a:ext uri="{FF2B5EF4-FFF2-40B4-BE49-F238E27FC236}">
                      <a16:creationId xmlns:a16="http://schemas.microsoft.com/office/drawing/2014/main" id="{0BBEE19F-D1BE-4FC6-940A-848DFE9AC6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42">
                  <a:extLst>
                    <a:ext uri="{FF2B5EF4-FFF2-40B4-BE49-F238E27FC236}">
                      <a16:creationId xmlns:a16="http://schemas.microsoft.com/office/drawing/2014/main" id="{61ABAA7F-5A19-48CA-ABD0-AECB99F36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66CEEBCF-A8C3-4828-BA20-13922BE39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C1A323EC-679F-44CD-BD35-D09FC5521A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760CB4C-01B9-40E8-93E9-A91B9E259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D1FDDB61-E954-486F-830D-DE5F870AB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7" name="Chevron 138">
                <a:extLst>
                  <a:ext uri="{FF2B5EF4-FFF2-40B4-BE49-F238E27FC236}">
                    <a16:creationId xmlns:a16="http://schemas.microsoft.com/office/drawing/2014/main" id="{47EDB910-F160-4B0A-9674-FCB2AFDF319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TextBox 13">
                <a:extLst>
                  <a:ext uri="{FF2B5EF4-FFF2-40B4-BE49-F238E27FC236}">
                    <a16:creationId xmlns:a16="http://schemas.microsoft.com/office/drawing/2014/main" id="{3EDDB8C8-C65C-4E49-BD9A-B1DB96246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560272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430C01C-9C11-4D50-BCEF-709445DA3006}"/>
                  </a:ext>
                </a:extLst>
              </p:cNvPr>
              <p:cNvSpPr/>
              <p:nvPr/>
            </p:nvSpPr>
            <p:spPr>
              <a:xfrm>
                <a:off x="4088351" y="9448800"/>
                <a:ext cx="19686049" cy="88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430C01C-9C11-4D50-BCEF-709445DA3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51" y="9448800"/>
                <a:ext cx="19686049" cy="888000"/>
              </a:xfrm>
              <a:prstGeom prst="rect">
                <a:avLst/>
              </a:prstGeom>
              <a:blipFill>
                <a:blip r:embed="rId6"/>
                <a:stretch>
                  <a:fillRect l="-1425" t="-10274" b="-3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4E53C1B-283B-4FD1-BA7F-E3D79F6B1D3B}"/>
                  </a:ext>
                </a:extLst>
              </p:cNvPr>
              <p:cNvSpPr/>
              <p:nvPr/>
            </p:nvSpPr>
            <p:spPr>
              <a:xfrm>
                <a:off x="4284012" y="10700744"/>
                <a:ext cx="181685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4E53C1B-283B-4FD1-BA7F-E3D79F6B1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12" y="10700744"/>
                <a:ext cx="18168539" cy="830997"/>
              </a:xfrm>
              <a:prstGeom prst="rect">
                <a:avLst/>
              </a:prstGeom>
              <a:blipFill>
                <a:blip r:embed="rId7"/>
                <a:stretch>
                  <a:fillRect l="-1544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10FC15A-B1E7-4528-BDC9-D0A3913735F4}"/>
                  </a:ext>
                </a:extLst>
              </p:cNvPr>
              <p:cNvSpPr/>
              <p:nvPr/>
            </p:nvSpPr>
            <p:spPr>
              <a:xfrm>
                <a:off x="4284011" y="11938110"/>
                <a:ext cx="181685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10FC15A-B1E7-4528-BDC9-D0A391373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11" y="11938110"/>
                <a:ext cx="18168539" cy="830997"/>
              </a:xfrm>
              <a:prstGeom prst="rect">
                <a:avLst/>
              </a:prstGeom>
              <a:blipFill>
                <a:blip r:embed="rId8"/>
                <a:stretch>
                  <a:fillRect l="-1544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Oval 98">
            <a:extLst>
              <a:ext uri="{FF2B5EF4-FFF2-40B4-BE49-F238E27FC236}">
                <a16:creationId xmlns:a16="http://schemas.microsoft.com/office/drawing/2014/main" id="{245F371B-C067-43B5-B292-03D1CA52B2FE}"/>
              </a:ext>
            </a:extLst>
          </p:cNvPr>
          <p:cNvSpPr/>
          <p:nvPr/>
        </p:nvSpPr>
        <p:spPr>
          <a:xfrm>
            <a:off x="3937633" y="1060221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570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9" grpId="0" animBg="1"/>
      <p:bldP spid="78" grpId="0"/>
      <p:bldP spid="79" grpId="0"/>
      <p:bldP spid="80" grpId="0" animBg="1"/>
      <p:bldP spid="96" grpId="0"/>
      <p:bldP spid="97" grpId="0"/>
      <p:bldP spid="98" grpId="0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5257799"/>
            <a:ext cx="18630193" cy="1752600"/>
            <a:chOff x="1205494" y="6941416"/>
            <a:chExt cx="18632618" cy="17528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18628526" cy="15147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0600" y="1577918"/>
            <a:ext cx="22246970" cy="3288241"/>
            <a:chOff x="992187" y="2564544"/>
            <a:chExt cx="21258968" cy="328866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1105934" cy="328866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825534" y="5715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5534" y="57150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1518607" y="609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6431" y="2023681"/>
                <a:ext cx="196642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31" y="2023681"/>
                <a:ext cx="19664278" cy="830997"/>
              </a:xfrm>
              <a:prstGeom prst="rect">
                <a:avLst/>
              </a:prstGeom>
              <a:blipFill>
                <a:blip r:embed="rId4"/>
                <a:stretch>
                  <a:fillRect l="-139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6867" y="3345308"/>
                <a:ext cx="187815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867" y="3345308"/>
                <a:ext cx="18781533" cy="830997"/>
              </a:xfrm>
              <a:prstGeom prst="rect">
                <a:avLst/>
              </a:prstGeom>
              <a:blipFill>
                <a:blip r:embed="rId5"/>
                <a:stretch>
                  <a:fillRect l="-146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6154400" y="319799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47797" y="5715000"/>
                <a:ext cx="1168760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97" y="5715000"/>
                <a:ext cx="11687603" cy="830997"/>
              </a:xfrm>
              <a:prstGeom prst="rect">
                <a:avLst/>
              </a:prstGeom>
              <a:blipFill>
                <a:blip r:embed="rId6"/>
                <a:stretch>
                  <a:fillRect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BDF76-7158-4EC8-B132-898F87E4D593}"/>
              </a:ext>
            </a:extLst>
          </p:cNvPr>
          <p:cNvGrpSpPr/>
          <p:nvPr/>
        </p:nvGrpSpPr>
        <p:grpSpPr>
          <a:xfrm>
            <a:off x="1524000" y="11664597"/>
            <a:ext cx="21450034" cy="1594203"/>
            <a:chOff x="1205494" y="6941416"/>
            <a:chExt cx="21452827" cy="1594410"/>
          </a:xfrm>
        </p:grpSpPr>
        <p:sp>
          <p:nvSpPr>
            <p:cNvPr id="46" name="Rounded Rectangle 124">
              <a:extLst>
                <a:ext uri="{FF2B5EF4-FFF2-40B4-BE49-F238E27FC236}">
                  <a16:creationId xmlns:a16="http://schemas.microsoft.com/office/drawing/2014/main" id="{296949D0-AD8A-46CB-AAFF-494A649C8DD1}"/>
                </a:ext>
              </a:extLst>
            </p:cNvPr>
            <p:cNvSpPr/>
            <p:nvPr/>
          </p:nvSpPr>
          <p:spPr>
            <a:xfrm>
              <a:off x="1209586" y="7179457"/>
              <a:ext cx="21448735" cy="13563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08F5AFB-D380-4349-96F7-B605DBC21528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1665216D-472F-4826-8DB9-9611F9332C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D9C849F-C7DA-4A74-9977-6671A5FAA06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Round Diagonal Corner Rectangle 128">
                <a:extLst>
                  <a:ext uri="{FF2B5EF4-FFF2-40B4-BE49-F238E27FC236}">
                    <a16:creationId xmlns:a16="http://schemas.microsoft.com/office/drawing/2014/main" id="{BF6F904E-5C3C-4E2E-AA8F-1D3A4D94BBA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4DE67832-696F-4FC0-8710-FE0F760D4C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1015592-FC5D-462E-8C5D-8055360B2B78}"/>
              </a:ext>
            </a:extLst>
          </p:cNvPr>
          <p:cNvGrpSpPr/>
          <p:nvPr/>
        </p:nvGrpSpPr>
        <p:grpSpPr>
          <a:xfrm>
            <a:off x="1066358" y="7549797"/>
            <a:ext cx="21917287" cy="3758913"/>
            <a:chOff x="992187" y="2564544"/>
            <a:chExt cx="22353091" cy="3759402"/>
          </a:xfrm>
        </p:grpSpPr>
        <p:sp>
          <p:nvSpPr>
            <p:cNvPr id="54" name="Rounded Rectangle 133">
              <a:extLst>
                <a:ext uri="{FF2B5EF4-FFF2-40B4-BE49-F238E27FC236}">
                  <a16:creationId xmlns:a16="http://schemas.microsoft.com/office/drawing/2014/main" id="{BAE56E58-E883-4459-9ED2-B63BB3D12D83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656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26452EC-4019-45C1-B63D-E6958A05FD1B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6" name="Isosceles Triangle 44">
                <a:extLst>
                  <a:ext uri="{FF2B5EF4-FFF2-40B4-BE49-F238E27FC236}">
                    <a16:creationId xmlns:a16="http://schemas.microsoft.com/office/drawing/2014/main" id="{332D8FF8-2769-4BB9-AEE2-E16A0C06C49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Pentagon 136">
                <a:extLst>
                  <a:ext uri="{FF2B5EF4-FFF2-40B4-BE49-F238E27FC236}">
                    <a16:creationId xmlns:a16="http://schemas.microsoft.com/office/drawing/2014/main" id="{D3FD54BE-F4A7-4440-8100-D4949AB380AB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11">
                <a:extLst>
                  <a:ext uri="{FF2B5EF4-FFF2-40B4-BE49-F238E27FC236}">
                    <a16:creationId xmlns:a16="http://schemas.microsoft.com/office/drawing/2014/main" id="{B377DAFF-3338-48C7-922A-A4167CDC071D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8" name="Freeform 140">
                  <a:extLst>
                    <a:ext uri="{FF2B5EF4-FFF2-40B4-BE49-F238E27FC236}">
                      <a16:creationId xmlns:a16="http://schemas.microsoft.com/office/drawing/2014/main" id="{0D55BBCF-8B60-4B94-A25F-98F3820FA3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41">
                  <a:extLst>
                    <a:ext uri="{FF2B5EF4-FFF2-40B4-BE49-F238E27FC236}">
                      <a16:creationId xmlns:a16="http://schemas.microsoft.com/office/drawing/2014/main" id="{20F1490B-C771-4C6A-BC9C-B10672A256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142">
                  <a:extLst>
                    <a:ext uri="{FF2B5EF4-FFF2-40B4-BE49-F238E27FC236}">
                      <a16:creationId xmlns:a16="http://schemas.microsoft.com/office/drawing/2014/main" id="{1198BCDE-735B-4A78-949F-54081C0D3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2C01C85-B3DA-415D-925D-346AFC859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6C13D63-C87F-4ECA-B68C-43263B57A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7D6295F-44C0-4EA5-8E0D-0FEC90582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10A5386D-28EE-4238-92BE-DE3C208CCA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" name="Chevron 138">
                <a:extLst>
                  <a:ext uri="{FF2B5EF4-FFF2-40B4-BE49-F238E27FC236}">
                    <a16:creationId xmlns:a16="http://schemas.microsoft.com/office/drawing/2014/main" id="{DC334805-A59D-4998-B0D5-2A0C763BE4BB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13">
                <a:extLst>
                  <a:ext uri="{FF2B5EF4-FFF2-40B4-BE49-F238E27FC236}">
                    <a16:creationId xmlns:a16="http://schemas.microsoft.com/office/drawing/2014/main" id="{ACFCE75E-D13E-4FBD-80B5-8BB37BCACF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10.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3640A59-17CE-4D7D-9918-0ED38B52FB97}"/>
                  </a:ext>
                </a:extLst>
              </p:cNvPr>
              <p:cNvSpPr/>
              <p:nvPr/>
            </p:nvSpPr>
            <p:spPr>
              <a:xfrm>
                <a:off x="19025227" y="1204994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3640A59-17CE-4D7D-9918-0ED38B52F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227" y="12049949"/>
                <a:ext cx="25005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B551D67-76A4-4A96-BDF7-C76D62093AA8}"/>
                  </a:ext>
                </a:extLst>
              </p:cNvPr>
              <p:cNvSpPr/>
              <p:nvPr/>
            </p:nvSpPr>
            <p:spPr>
              <a:xfrm>
                <a:off x="4729691" y="7961479"/>
                <a:ext cx="1533933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≠∅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B551D67-76A4-4A96-BDF7-C76D62093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91" y="7961479"/>
                <a:ext cx="15339339" cy="1569660"/>
              </a:xfrm>
              <a:prstGeom prst="rect">
                <a:avLst/>
              </a:prstGeom>
              <a:blipFill>
                <a:blip r:embed="rId8"/>
                <a:stretch>
                  <a:fillRect l="-182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933B2EC-7249-4074-92EF-59B0090708BD}"/>
                  </a:ext>
                </a:extLst>
              </p:cNvPr>
              <p:cNvSpPr/>
              <p:nvPr/>
            </p:nvSpPr>
            <p:spPr>
              <a:xfrm>
                <a:off x="2239179" y="9726535"/>
                <a:ext cx="18791580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933B2EC-7249-4074-92EF-59B009070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179" y="9726535"/>
                <a:ext cx="18791580" cy="873701"/>
              </a:xfrm>
              <a:prstGeom prst="rect">
                <a:avLst/>
              </a:prstGeom>
              <a:blipFill>
                <a:blip r:embed="rId9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1BDD5520-2673-4D40-8CDF-32148577E7BD}"/>
              </a:ext>
            </a:extLst>
          </p:cNvPr>
          <p:cNvSpPr/>
          <p:nvPr/>
        </p:nvSpPr>
        <p:spPr>
          <a:xfrm>
            <a:off x="3733358" y="968339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CCAE180-E0DA-4B84-A757-4AA91A950B52}"/>
                  </a:ext>
                </a:extLst>
              </p:cNvPr>
              <p:cNvSpPr/>
              <p:nvPr/>
            </p:nvSpPr>
            <p:spPr>
              <a:xfrm>
                <a:off x="5366239" y="12049949"/>
                <a:ext cx="147117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≠∅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CCAE180-E0DA-4B84-A757-4AA91A950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239" y="12049949"/>
                <a:ext cx="14711753" cy="830997"/>
              </a:xfrm>
              <a:prstGeom prst="rect">
                <a:avLst/>
              </a:prstGeom>
              <a:blipFill>
                <a:blip r:embed="rId10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3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3" grpId="0"/>
      <p:bldP spid="49" grpId="0" animBg="1"/>
      <p:bldP spid="4" grpId="0"/>
      <p:bldP spid="85" grpId="0"/>
      <p:bldP spid="86" grpId="0"/>
      <p:bldP spid="87" grpId="0"/>
      <p:bldP spid="88" grpId="0" animBg="1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47668" y="5962893"/>
            <a:ext cx="22122427" cy="6914907"/>
            <a:chOff x="1220788" y="7162800"/>
            <a:chExt cx="22124987" cy="550703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525128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87070" cy="702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1563200"/>
            <a:ext cx="22175897" cy="4173184"/>
            <a:chOff x="1175570" y="2468559"/>
            <a:chExt cx="22178464" cy="417366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9"/>
              <a:ext cx="8332656" cy="907303"/>
              <a:chOff x="1175570" y="1834705"/>
              <a:chExt cx="9089389" cy="98970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1917835"/>
                <a:ext cx="7288505" cy="90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1/ SGK Trang 18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2332089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2387" y="2686032"/>
            <a:ext cx="1727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 định các tập hợp sau và biểu diễn chúng trên trục số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65299" y="6870533"/>
                <a:ext cx="7646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0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sz="4800" b="0" i="0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−3;1)∪</m:t>
                    </m:r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99" y="6870533"/>
                <a:ext cx="7646000" cy="830997"/>
              </a:xfrm>
              <a:prstGeom prst="rect">
                <a:avLst/>
              </a:prstGeom>
              <a:blipFill>
                <a:blip r:embed="rId2"/>
                <a:stretch>
                  <a:fillRect l="-167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_Văn_Bản 38"/>
              <p:cNvSpPr txBox="1"/>
              <p:nvPr/>
            </p:nvSpPr>
            <p:spPr>
              <a:xfrm>
                <a:off x="2232386" y="3560426"/>
                <a:ext cx="59953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Hộp_Văn_Bản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3560426"/>
                <a:ext cx="5995324" cy="830997"/>
              </a:xfrm>
              <a:prstGeom prst="rect">
                <a:avLst/>
              </a:prstGeom>
              <a:blipFill>
                <a:blip r:embed="rId3"/>
                <a:stretch>
                  <a:fillRect l="-457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ình chữ nhật 41"/>
              <p:cNvSpPr/>
              <p:nvPr/>
            </p:nvSpPr>
            <p:spPr>
              <a:xfrm>
                <a:off x="11299981" y="3560426"/>
                <a:ext cx="513993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Hình chữ nhậ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3560426"/>
                <a:ext cx="5139933" cy="830997"/>
              </a:xfrm>
              <a:prstGeom prst="rect">
                <a:avLst/>
              </a:prstGeom>
              <a:blipFill>
                <a:blip r:embed="rId4"/>
                <a:stretch>
                  <a:fillRect l="-5457" t="-16176" r="-154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ình chữ nhật 43"/>
              <p:cNvSpPr/>
              <p:nvPr/>
            </p:nvSpPr>
            <p:spPr>
              <a:xfrm>
                <a:off x="2232386" y="4504196"/>
                <a:ext cx="613353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15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Hình chữ nhậ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86" y="4504196"/>
                <a:ext cx="6133539" cy="830997"/>
              </a:xfrm>
              <a:prstGeom prst="rect">
                <a:avLst/>
              </a:prstGeom>
              <a:blipFill>
                <a:blip r:embed="rId5"/>
                <a:stretch>
                  <a:fillRect l="-4473" t="-16176" r="-1889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ình chữ nhật 45"/>
              <p:cNvSpPr/>
              <p:nvPr/>
            </p:nvSpPr>
            <p:spPr>
              <a:xfrm>
                <a:off x="11299981" y="4504196"/>
                <a:ext cx="5633145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8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ình chữ nhậ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81" y="4504196"/>
                <a:ext cx="5633145" cy="1197764"/>
              </a:xfrm>
              <a:prstGeom prst="rect">
                <a:avLst/>
              </a:prstGeom>
              <a:blipFill>
                <a:blip r:embed="rId6"/>
                <a:stretch>
                  <a:fillRect l="-4978" r="-1623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1600200" y="9489922"/>
                <a:ext cx="76810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9489922"/>
                <a:ext cx="7681077" cy="830997"/>
              </a:xfrm>
              <a:prstGeom prst="rect">
                <a:avLst/>
              </a:prstGeom>
              <a:blipFill>
                <a:blip r:embed="rId7"/>
                <a:stretch>
                  <a:fillRect l="-365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Nhóm 46"/>
          <p:cNvGrpSpPr/>
          <p:nvPr/>
        </p:nvGrpSpPr>
        <p:grpSpPr>
          <a:xfrm>
            <a:off x="1764454" y="7829162"/>
            <a:ext cx="9679454" cy="1890356"/>
            <a:chOff x="10874046" y="10591800"/>
            <a:chExt cx="9679454" cy="1890356"/>
          </a:xfrm>
        </p:grpSpPr>
        <p:cxnSp>
          <p:nvCxnSpPr>
            <p:cNvPr id="48" name="Đường kết nối Mũi tên Thẳng 47"/>
            <p:cNvCxnSpPr/>
            <p:nvPr/>
          </p:nvCxnSpPr>
          <p:spPr>
            <a:xfrm flipV="1">
              <a:off x="10874046" y="10994976"/>
              <a:ext cx="96794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Ngoặc ôm Trái 48"/>
            <p:cNvSpPr/>
            <p:nvPr/>
          </p:nvSpPr>
          <p:spPr>
            <a:xfrm>
              <a:off x="13543100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Ngoặc ôm Trái 49"/>
            <p:cNvSpPr/>
            <p:nvPr/>
          </p:nvSpPr>
          <p:spPr>
            <a:xfrm flipH="1">
              <a:off x="16863921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Hộp_Văn_Bản 50"/>
            <p:cNvSpPr txBox="1"/>
            <p:nvPr/>
          </p:nvSpPr>
          <p:spPr>
            <a:xfrm>
              <a:off x="13390700" y="11651159"/>
              <a:ext cx="93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52" name="Hộp_Văn_Bản 51"/>
            <p:cNvSpPr txBox="1"/>
            <p:nvPr/>
          </p:nvSpPr>
          <p:spPr>
            <a:xfrm>
              <a:off x="16944214" y="11498507"/>
              <a:ext cx="62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8240817" y="8034374"/>
            <a:ext cx="2514600" cy="489475"/>
            <a:chOff x="17297400" y="3810000"/>
            <a:chExt cx="2514600" cy="489475"/>
          </a:xfrm>
        </p:grpSpPr>
        <p:cxnSp>
          <p:nvCxnSpPr>
            <p:cNvPr id="54" name="Đường kết nối Thẳng 53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kết nối Thẳng 54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kết nối Thẳng 55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Đường kết nối Thẳng 56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kết nối Thẳng 6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Nhóm 64"/>
          <p:cNvGrpSpPr/>
          <p:nvPr/>
        </p:nvGrpSpPr>
        <p:grpSpPr>
          <a:xfrm>
            <a:off x="1766508" y="8005492"/>
            <a:ext cx="2514600" cy="489475"/>
            <a:chOff x="17297400" y="3810000"/>
            <a:chExt cx="2514600" cy="489475"/>
          </a:xfrm>
        </p:grpSpPr>
        <p:cxnSp>
          <p:nvCxnSpPr>
            <p:cNvPr id="71" name="Đường kết nối Thẳng 7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Đường kết nối Thẳng 7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Đường kết nối Thẳng 7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Đường kết nối Thẳng 73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kết nối Thẳng 74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Nhóm 75"/>
          <p:cNvGrpSpPr/>
          <p:nvPr/>
        </p:nvGrpSpPr>
        <p:grpSpPr>
          <a:xfrm>
            <a:off x="1916854" y="10403095"/>
            <a:ext cx="9527054" cy="1744703"/>
            <a:chOff x="10874046" y="10585291"/>
            <a:chExt cx="9527054" cy="1744703"/>
          </a:xfrm>
        </p:grpSpPr>
        <p:cxnSp>
          <p:nvCxnSpPr>
            <p:cNvPr id="77" name="Đường kết nối Mũi tên Thẳng 76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Ngoặc ôm Trái 77"/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Ngoặc ôm Trái 78"/>
            <p:cNvSpPr/>
            <p:nvPr/>
          </p:nvSpPr>
          <p:spPr>
            <a:xfrm flipH="1">
              <a:off x="15448100" y="10585291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Hộp_Văn_Bản 79"/>
            <p:cNvSpPr txBox="1"/>
            <p:nvPr/>
          </p:nvSpPr>
          <p:spPr>
            <a:xfrm>
              <a:off x="13390700" y="11498997"/>
              <a:ext cx="93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81" name="Hộp_Văn_Bản 80"/>
            <p:cNvSpPr txBox="1"/>
            <p:nvPr/>
          </p:nvSpPr>
          <p:spPr>
            <a:xfrm>
              <a:off x="15468600" y="11498997"/>
              <a:ext cx="62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8" name="Nhóm 87"/>
          <p:cNvGrpSpPr/>
          <p:nvPr/>
        </p:nvGrpSpPr>
        <p:grpSpPr>
          <a:xfrm>
            <a:off x="1995108" y="10596292"/>
            <a:ext cx="2514600" cy="489475"/>
            <a:chOff x="17297400" y="3810000"/>
            <a:chExt cx="2514600" cy="489475"/>
          </a:xfrm>
        </p:grpSpPr>
        <p:cxnSp>
          <p:nvCxnSpPr>
            <p:cNvPr id="89" name="Đường kết nối Thẳng 88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Đường kết nối Thẳng 89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Đường kết nối Thẳng 90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91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92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Nhóm 27"/>
          <p:cNvGrpSpPr/>
          <p:nvPr/>
        </p:nvGrpSpPr>
        <p:grpSpPr>
          <a:xfrm>
            <a:off x="6948108" y="10570891"/>
            <a:ext cx="4114800" cy="514876"/>
            <a:chOff x="10896600" y="11252199"/>
            <a:chExt cx="4114800" cy="514876"/>
          </a:xfrm>
        </p:grpSpPr>
        <p:grpSp>
          <p:nvGrpSpPr>
            <p:cNvPr id="82" name="Nhóm 81"/>
            <p:cNvGrpSpPr/>
            <p:nvPr/>
          </p:nvGrpSpPr>
          <p:grpSpPr>
            <a:xfrm>
              <a:off x="10896600" y="11277600"/>
              <a:ext cx="2514600" cy="489475"/>
              <a:chOff x="17297400" y="3810000"/>
              <a:chExt cx="2514600" cy="489475"/>
            </a:xfrm>
          </p:grpSpPr>
          <p:cxnSp>
            <p:nvCxnSpPr>
              <p:cNvPr id="83" name="Đường kết nối Thẳng 82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Đường kết nối Thẳng 83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Đường kết nối Thẳng 84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Đường kết nối Thẳng 85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Đường kết nối Thẳng 86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Nhóm 26"/>
            <p:cNvGrpSpPr/>
            <p:nvPr/>
          </p:nvGrpSpPr>
          <p:grpSpPr>
            <a:xfrm>
              <a:off x="13639800" y="11252199"/>
              <a:ext cx="1371600" cy="457200"/>
              <a:chOff x="13639800" y="11252199"/>
              <a:chExt cx="1371600" cy="457200"/>
            </a:xfrm>
          </p:grpSpPr>
          <p:cxnSp>
            <p:nvCxnSpPr>
              <p:cNvPr id="97" name="Đường kết nối Thẳng 96"/>
              <p:cNvCxnSpPr/>
              <p:nvPr/>
            </p:nvCxnSpPr>
            <p:spPr>
              <a:xfrm flipH="1">
                <a:off x="13639800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Đường kết nối Thẳng 97"/>
              <p:cNvCxnSpPr/>
              <p:nvPr/>
            </p:nvCxnSpPr>
            <p:spPr>
              <a:xfrm flipH="1">
                <a:off x="147722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Đường kết nối Thẳng 98"/>
              <p:cNvCxnSpPr/>
              <p:nvPr/>
            </p:nvCxnSpPr>
            <p:spPr>
              <a:xfrm flipH="1">
                <a:off x="142388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08E6780-D3DA-4D5F-B13A-49DCA779FD08}"/>
                  </a:ext>
                </a:extLst>
              </p:cNvPr>
              <p:cNvSpPr/>
              <p:nvPr/>
            </p:nvSpPr>
            <p:spPr>
              <a:xfrm>
                <a:off x="13041738" y="6516201"/>
                <a:ext cx="922767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15</m:t>
                        </m:r>
                      </m:e>
                    </m:d>
                    <m:r>
                      <a:rPr lang="en-US" sz="44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4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08E6780-D3DA-4D5F-B13A-49DCA779F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738" y="6516201"/>
                <a:ext cx="9227674" cy="769441"/>
              </a:xfrm>
              <a:prstGeom prst="rect">
                <a:avLst/>
              </a:prstGeom>
              <a:blipFill>
                <a:blip r:embed="rId8"/>
                <a:stretch>
                  <a:fillRect l="-264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ình chữ nhật 63">
                <a:extLst>
                  <a:ext uri="{FF2B5EF4-FFF2-40B4-BE49-F238E27FC236}">
                    <a16:creationId xmlns:a16="http://schemas.microsoft.com/office/drawing/2014/main" id="{6BF78265-F917-4A47-8BD1-817E5D0CE107}"/>
                  </a:ext>
                </a:extLst>
              </p:cNvPr>
              <p:cNvSpPr/>
              <p:nvPr/>
            </p:nvSpPr>
            <p:spPr>
              <a:xfrm>
                <a:off x="13041738" y="9116509"/>
                <a:ext cx="7378623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400" b="0" i="1"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4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4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vi-VN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4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vi-VN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Hình chữ nhật 63">
                <a:extLst>
                  <a:ext uri="{FF2B5EF4-FFF2-40B4-BE49-F238E27FC236}">
                    <a16:creationId xmlns:a16="http://schemas.microsoft.com/office/drawing/2014/main" id="{6BF78265-F917-4A47-8BD1-817E5D0CE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1738" y="9116509"/>
                <a:ext cx="7378623" cy="1105687"/>
              </a:xfrm>
              <a:prstGeom prst="rect">
                <a:avLst/>
              </a:prstGeom>
              <a:blipFill>
                <a:blip r:embed="rId9"/>
                <a:stretch>
                  <a:fillRect l="-3303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Nhóm 73">
            <a:extLst>
              <a:ext uri="{FF2B5EF4-FFF2-40B4-BE49-F238E27FC236}">
                <a16:creationId xmlns:a16="http://schemas.microsoft.com/office/drawing/2014/main" id="{80501249-EC44-4538-889A-B822D2BE3E6F}"/>
              </a:ext>
            </a:extLst>
          </p:cNvPr>
          <p:cNvGrpSpPr/>
          <p:nvPr/>
        </p:nvGrpSpPr>
        <p:grpSpPr>
          <a:xfrm>
            <a:off x="13041738" y="10648456"/>
            <a:ext cx="9527054" cy="1828800"/>
            <a:chOff x="10874046" y="10591800"/>
            <a:chExt cx="9527054" cy="1828800"/>
          </a:xfrm>
        </p:grpSpPr>
        <p:cxnSp>
          <p:nvCxnSpPr>
            <p:cNvPr id="100" name="Đường kết nối Mũi tên Thẳng 74">
              <a:extLst>
                <a:ext uri="{FF2B5EF4-FFF2-40B4-BE49-F238E27FC236}">
                  <a16:creationId xmlns:a16="http://schemas.microsoft.com/office/drawing/2014/main" id="{C3262AEC-8597-4CD0-AE4D-FCB2C192E8A6}"/>
                </a:ext>
              </a:extLst>
            </p:cNvPr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Ngoặc ôm Trái 75">
              <a:extLst>
                <a:ext uri="{FF2B5EF4-FFF2-40B4-BE49-F238E27FC236}">
                  <a16:creationId xmlns:a16="http://schemas.microsoft.com/office/drawing/2014/main" id="{D1105087-5F8D-4A10-987F-81708C84D148}"/>
                </a:ext>
              </a:extLst>
            </p:cNvPr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Hộp_Văn_Bản 77">
              <a:extLst>
                <a:ext uri="{FF2B5EF4-FFF2-40B4-BE49-F238E27FC236}">
                  <a16:creationId xmlns:a16="http://schemas.microsoft.com/office/drawing/2014/main" id="{A1DCA36E-D019-45DE-901F-9213184B0AAC}"/>
                </a:ext>
              </a:extLst>
            </p:cNvPr>
            <p:cNvSpPr txBox="1"/>
            <p:nvPr/>
          </p:nvSpPr>
          <p:spPr>
            <a:xfrm>
              <a:off x="13390700" y="11651159"/>
              <a:ext cx="934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04" name="Hộp_Văn_Bản 78">
              <a:extLst>
                <a:ext uri="{FF2B5EF4-FFF2-40B4-BE49-F238E27FC236}">
                  <a16:creationId xmlns:a16="http://schemas.microsoft.com/office/drawing/2014/main" id="{7C7828AD-8A53-42D5-B5D0-C5E84DA685F9}"/>
                </a:ext>
              </a:extLst>
            </p:cNvPr>
            <p:cNvSpPr txBox="1"/>
            <p:nvPr/>
          </p:nvSpPr>
          <p:spPr>
            <a:xfrm>
              <a:off x="15468600" y="11658600"/>
              <a:ext cx="62229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5" name="Nhóm 79">
            <a:extLst>
              <a:ext uri="{FF2B5EF4-FFF2-40B4-BE49-F238E27FC236}">
                <a16:creationId xmlns:a16="http://schemas.microsoft.com/office/drawing/2014/main" id="{0D028EDE-0977-4ED9-983B-AFF0780ACEBA}"/>
              </a:ext>
            </a:extLst>
          </p:cNvPr>
          <p:cNvGrpSpPr/>
          <p:nvPr/>
        </p:nvGrpSpPr>
        <p:grpSpPr>
          <a:xfrm>
            <a:off x="13227103" y="10836834"/>
            <a:ext cx="2514600" cy="489475"/>
            <a:chOff x="17297400" y="3810000"/>
            <a:chExt cx="2514600" cy="489475"/>
          </a:xfrm>
        </p:grpSpPr>
        <p:cxnSp>
          <p:nvCxnSpPr>
            <p:cNvPr id="106" name="Đường kết nối Thẳng 80">
              <a:extLst>
                <a:ext uri="{FF2B5EF4-FFF2-40B4-BE49-F238E27FC236}">
                  <a16:creationId xmlns:a16="http://schemas.microsoft.com/office/drawing/2014/main" id="{07B161A4-B6A3-407A-ADC2-C0ACFEE8E62A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Đường kết nối Thẳng 81">
              <a:extLst>
                <a:ext uri="{FF2B5EF4-FFF2-40B4-BE49-F238E27FC236}">
                  <a16:creationId xmlns:a16="http://schemas.microsoft.com/office/drawing/2014/main" id="{D73416E9-63A8-4113-971B-25B32719503C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Đường kết nối Thẳng 82">
              <a:extLst>
                <a:ext uri="{FF2B5EF4-FFF2-40B4-BE49-F238E27FC236}">
                  <a16:creationId xmlns:a16="http://schemas.microsoft.com/office/drawing/2014/main" id="{1566FF2B-C438-4762-B068-D6C64990BB10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Đường kết nối Thẳng 83">
              <a:extLst>
                <a:ext uri="{FF2B5EF4-FFF2-40B4-BE49-F238E27FC236}">
                  <a16:creationId xmlns:a16="http://schemas.microsoft.com/office/drawing/2014/main" id="{9733828D-3E62-473D-946B-5A6D1B3E0B81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Đường kết nối Thẳng 84">
              <a:extLst>
                <a:ext uri="{FF2B5EF4-FFF2-40B4-BE49-F238E27FC236}">
                  <a16:creationId xmlns:a16="http://schemas.microsoft.com/office/drawing/2014/main" id="{7869F4D6-6E5F-4685-8CEC-5E6634DB8074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Nhóm 85">
            <a:extLst>
              <a:ext uri="{FF2B5EF4-FFF2-40B4-BE49-F238E27FC236}">
                <a16:creationId xmlns:a16="http://schemas.microsoft.com/office/drawing/2014/main" id="{6A15FAA7-1935-432E-9F67-45BA74E7466A}"/>
              </a:ext>
            </a:extLst>
          </p:cNvPr>
          <p:cNvGrpSpPr/>
          <p:nvPr/>
        </p:nvGrpSpPr>
        <p:grpSpPr>
          <a:xfrm>
            <a:off x="18027703" y="10809743"/>
            <a:ext cx="4114800" cy="514876"/>
            <a:chOff x="10896600" y="11252199"/>
            <a:chExt cx="4114800" cy="514876"/>
          </a:xfrm>
        </p:grpSpPr>
        <p:grpSp>
          <p:nvGrpSpPr>
            <p:cNvPr id="112" name="Nhóm 86">
              <a:extLst>
                <a:ext uri="{FF2B5EF4-FFF2-40B4-BE49-F238E27FC236}">
                  <a16:creationId xmlns:a16="http://schemas.microsoft.com/office/drawing/2014/main" id="{C707B319-9CD4-42C7-ABFD-EC0D3A740BE3}"/>
                </a:ext>
              </a:extLst>
            </p:cNvPr>
            <p:cNvGrpSpPr/>
            <p:nvPr/>
          </p:nvGrpSpPr>
          <p:grpSpPr>
            <a:xfrm>
              <a:off x="10896600" y="11277600"/>
              <a:ext cx="2514600" cy="489475"/>
              <a:chOff x="17297400" y="3810000"/>
              <a:chExt cx="2514600" cy="489475"/>
            </a:xfrm>
          </p:grpSpPr>
          <p:cxnSp>
            <p:nvCxnSpPr>
              <p:cNvPr id="117" name="Đường kết nối Thẳng 91">
                <a:extLst>
                  <a:ext uri="{FF2B5EF4-FFF2-40B4-BE49-F238E27FC236}">
                    <a16:creationId xmlns:a16="http://schemas.microsoft.com/office/drawing/2014/main" id="{9F2E2E67-C09A-45D4-BF3A-931A628172B9}"/>
                  </a:ext>
                </a:extLst>
              </p:cNvPr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Đường kết nối Thẳng 92">
                <a:extLst>
                  <a:ext uri="{FF2B5EF4-FFF2-40B4-BE49-F238E27FC236}">
                    <a16:creationId xmlns:a16="http://schemas.microsoft.com/office/drawing/2014/main" id="{A63CD3B2-42C7-4ED3-A612-BC0B0B6EB9D5}"/>
                  </a:ext>
                </a:extLst>
              </p:cNvPr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Đường kết nối Thẳng 93">
                <a:extLst>
                  <a:ext uri="{FF2B5EF4-FFF2-40B4-BE49-F238E27FC236}">
                    <a16:creationId xmlns:a16="http://schemas.microsoft.com/office/drawing/2014/main" id="{DB0B0308-FF07-426C-86BB-26A9A0A00E49}"/>
                  </a:ext>
                </a:extLst>
              </p:cNvPr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Đường kết nối Thẳng 94">
                <a:extLst>
                  <a:ext uri="{FF2B5EF4-FFF2-40B4-BE49-F238E27FC236}">
                    <a16:creationId xmlns:a16="http://schemas.microsoft.com/office/drawing/2014/main" id="{71247FBB-CA70-42EC-BDA5-73FEAE8D6501}"/>
                  </a:ext>
                </a:extLst>
              </p:cNvPr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Đường kết nối Thẳng 95">
                <a:extLst>
                  <a:ext uri="{FF2B5EF4-FFF2-40B4-BE49-F238E27FC236}">
                    <a16:creationId xmlns:a16="http://schemas.microsoft.com/office/drawing/2014/main" id="{FC440164-6DCA-4F7F-B30F-9244966D426F}"/>
                  </a:ext>
                </a:extLst>
              </p:cNvPr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Nhóm 87">
              <a:extLst>
                <a:ext uri="{FF2B5EF4-FFF2-40B4-BE49-F238E27FC236}">
                  <a16:creationId xmlns:a16="http://schemas.microsoft.com/office/drawing/2014/main" id="{1E5AE6CD-1140-424C-A816-DBD84CCD95A5}"/>
                </a:ext>
              </a:extLst>
            </p:cNvPr>
            <p:cNvGrpSpPr/>
            <p:nvPr/>
          </p:nvGrpSpPr>
          <p:grpSpPr>
            <a:xfrm>
              <a:off x="13639800" y="11252199"/>
              <a:ext cx="1371600" cy="457200"/>
              <a:chOff x="13639800" y="11252199"/>
              <a:chExt cx="1371600" cy="457200"/>
            </a:xfrm>
          </p:grpSpPr>
          <p:cxnSp>
            <p:nvCxnSpPr>
              <p:cNvPr id="114" name="Đường kết nối Thẳng 88">
                <a:extLst>
                  <a:ext uri="{FF2B5EF4-FFF2-40B4-BE49-F238E27FC236}">
                    <a16:creationId xmlns:a16="http://schemas.microsoft.com/office/drawing/2014/main" id="{74E12D73-3E24-47C6-B8FA-9C2FDB115145}"/>
                  </a:ext>
                </a:extLst>
              </p:cNvPr>
              <p:cNvCxnSpPr/>
              <p:nvPr/>
            </p:nvCxnSpPr>
            <p:spPr>
              <a:xfrm flipH="1">
                <a:off x="13639800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Đường kết nối Thẳng 89">
                <a:extLst>
                  <a:ext uri="{FF2B5EF4-FFF2-40B4-BE49-F238E27FC236}">
                    <a16:creationId xmlns:a16="http://schemas.microsoft.com/office/drawing/2014/main" id="{BC4E9E5C-F72C-4612-9B8E-B114F3EE5CCC}"/>
                  </a:ext>
                </a:extLst>
              </p:cNvPr>
              <p:cNvCxnSpPr/>
              <p:nvPr/>
            </p:nvCxnSpPr>
            <p:spPr>
              <a:xfrm flipH="1">
                <a:off x="147722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Đường kết nối Thẳng 90">
                <a:extLst>
                  <a:ext uri="{FF2B5EF4-FFF2-40B4-BE49-F238E27FC236}">
                    <a16:creationId xmlns:a16="http://schemas.microsoft.com/office/drawing/2014/main" id="{80160093-302E-4ED1-B5BC-2FE01D13A947}"/>
                  </a:ext>
                </a:extLst>
              </p:cNvPr>
              <p:cNvCxnSpPr/>
              <p:nvPr/>
            </p:nvCxnSpPr>
            <p:spPr>
              <a:xfrm flipH="1">
                <a:off x="14238853" y="11252199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Nhóm 96">
            <a:extLst>
              <a:ext uri="{FF2B5EF4-FFF2-40B4-BE49-F238E27FC236}">
                <a16:creationId xmlns:a16="http://schemas.microsoft.com/office/drawing/2014/main" id="{9CD1C10B-9E19-44C5-9732-1CB3FBBFBA6F}"/>
              </a:ext>
            </a:extLst>
          </p:cNvPr>
          <p:cNvGrpSpPr/>
          <p:nvPr/>
        </p:nvGrpSpPr>
        <p:grpSpPr>
          <a:xfrm>
            <a:off x="13229274" y="7744909"/>
            <a:ext cx="2514600" cy="489475"/>
            <a:chOff x="17297400" y="3810000"/>
            <a:chExt cx="2514600" cy="489475"/>
          </a:xfrm>
        </p:grpSpPr>
        <p:cxnSp>
          <p:nvCxnSpPr>
            <p:cNvPr id="123" name="Đường kết nối Thẳng 97">
              <a:extLst>
                <a:ext uri="{FF2B5EF4-FFF2-40B4-BE49-F238E27FC236}">
                  <a16:creationId xmlns:a16="http://schemas.microsoft.com/office/drawing/2014/main" id="{D6251A3A-3978-4E82-96C7-090D2430211B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Đường kết nối Thẳng 98">
              <a:extLst>
                <a:ext uri="{FF2B5EF4-FFF2-40B4-BE49-F238E27FC236}">
                  <a16:creationId xmlns:a16="http://schemas.microsoft.com/office/drawing/2014/main" id="{EAEEF491-1972-413B-8709-6BCE0A1310C8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Đường kết nối Thẳng 99">
              <a:extLst>
                <a:ext uri="{FF2B5EF4-FFF2-40B4-BE49-F238E27FC236}">
                  <a16:creationId xmlns:a16="http://schemas.microsoft.com/office/drawing/2014/main" id="{3A9C72DE-F4E9-4CD0-98A9-1CC5D87D9E1A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Đường kết nối Thẳng 100">
              <a:extLst>
                <a:ext uri="{FF2B5EF4-FFF2-40B4-BE49-F238E27FC236}">
                  <a16:creationId xmlns:a16="http://schemas.microsoft.com/office/drawing/2014/main" id="{F42DA4AB-DD84-4634-8893-64B7F1FA141A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Đường kết nối Thẳng 101">
              <a:extLst>
                <a:ext uri="{FF2B5EF4-FFF2-40B4-BE49-F238E27FC236}">
                  <a16:creationId xmlns:a16="http://schemas.microsoft.com/office/drawing/2014/main" id="{009F8D5A-5031-447A-94BD-7569E1E17907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Nhóm 21">
            <a:extLst>
              <a:ext uri="{FF2B5EF4-FFF2-40B4-BE49-F238E27FC236}">
                <a16:creationId xmlns:a16="http://schemas.microsoft.com/office/drawing/2014/main" id="{B53BBC9C-7B69-4712-A925-ADBFB659BDDF}"/>
              </a:ext>
            </a:extLst>
          </p:cNvPr>
          <p:cNvGrpSpPr/>
          <p:nvPr/>
        </p:nvGrpSpPr>
        <p:grpSpPr>
          <a:xfrm>
            <a:off x="12965538" y="7285642"/>
            <a:ext cx="9679454" cy="1685908"/>
            <a:chOff x="5224835" y="8075133"/>
            <a:chExt cx="9679454" cy="1685908"/>
          </a:xfrm>
        </p:grpSpPr>
        <p:grpSp>
          <p:nvGrpSpPr>
            <p:cNvPr id="129" name="Nhóm 44">
              <a:extLst>
                <a:ext uri="{FF2B5EF4-FFF2-40B4-BE49-F238E27FC236}">
                  <a16:creationId xmlns:a16="http://schemas.microsoft.com/office/drawing/2014/main" id="{5B76E2D7-3901-456D-8BFA-DC53940FB333}"/>
                </a:ext>
              </a:extLst>
            </p:cNvPr>
            <p:cNvGrpSpPr/>
            <p:nvPr/>
          </p:nvGrpSpPr>
          <p:grpSpPr>
            <a:xfrm>
              <a:off x="5224835" y="8794660"/>
              <a:ext cx="9679454" cy="966381"/>
              <a:chOff x="10874046" y="10994976"/>
              <a:chExt cx="9679454" cy="966381"/>
            </a:xfrm>
          </p:grpSpPr>
          <p:cxnSp>
            <p:nvCxnSpPr>
              <p:cNvPr id="131" name="Đường kết nối Mũi tên Thẳng 51">
                <a:extLst>
                  <a:ext uri="{FF2B5EF4-FFF2-40B4-BE49-F238E27FC236}">
                    <a16:creationId xmlns:a16="http://schemas.microsoft.com/office/drawing/2014/main" id="{FAABC525-B375-45DE-A378-F1A92EAEEEF4}"/>
                  </a:ext>
                </a:extLst>
              </p:cNvPr>
              <p:cNvCxnSpPr/>
              <p:nvPr/>
            </p:nvCxnSpPr>
            <p:spPr>
              <a:xfrm flipV="1">
                <a:off x="10874046" y="10994976"/>
                <a:ext cx="96794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Hộp_Văn_Bản 54">
                <a:extLst>
                  <a:ext uri="{FF2B5EF4-FFF2-40B4-BE49-F238E27FC236}">
                    <a16:creationId xmlns:a16="http://schemas.microsoft.com/office/drawing/2014/main" id="{BC68B7E9-7049-4612-A3DC-A311F0728B9D}"/>
                  </a:ext>
                </a:extLst>
              </p:cNvPr>
              <p:cNvSpPr txBox="1"/>
              <p:nvPr/>
            </p:nvSpPr>
            <p:spPr>
              <a:xfrm>
                <a:off x="13823589" y="11191916"/>
                <a:ext cx="9349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-2</a:t>
                </a:r>
              </a:p>
            </p:txBody>
          </p:sp>
        </p:grpSp>
        <p:sp>
          <p:nvSpPr>
            <p:cNvPr id="130" name="Hộp_Văn_Bản 19">
              <a:extLst>
                <a:ext uri="{FF2B5EF4-FFF2-40B4-BE49-F238E27FC236}">
                  <a16:creationId xmlns:a16="http://schemas.microsoft.com/office/drawing/2014/main" id="{7AE159B0-AAAF-49E1-A24F-8B6FA703CB08}"/>
                </a:ext>
              </a:extLst>
            </p:cNvPr>
            <p:cNvSpPr txBox="1"/>
            <p:nvPr/>
          </p:nvSpPr>
          <p:spPr>
            <a:xfrm>
              <a:off x="8285139" y="8075133"/>
              <a:ext cx="9398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(</a:t>
              </a:r>
            </a:p>
          </p:txBody>
        </p:sp>
      </p:grp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3209588-CBF7-4EA4-A93A-3645F95586DF}"/>
              </a:ext>
            </a:extLst>
          </p:cNvPr>
          <p:cNvCxnSpPr>
            <a:cxnSpLocks/>
          </p:cNvCxnSpPr>
          <p:nvPr/>
        </p:nvCxnSpPr>
        <p:spPr>
          <a:xfrm>
            <a:off x="12192000" y="6363800"/>
            <a:ext cx="0" cy="64539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47">
            <a:extLst>
              <a:ext uri="{FF2B5EF4-FFF2-40B4-BE49-F238E27FC236}">
                <a16:creationId xmlns:a16="http://schemas.microsoft.com/office/drawing/2014/main" id="{71439AC7-44C4-4656-8AFD-38884155D27A}"/>
              </a:ext>
            </a:extLst>
          </p:cNvPr>
          <p:cNvGrpSpPr/>
          <p:nvPr/>
        </p:nvGrpSpPr>
        <p:grpSpPr>
          <a:xfrm>
            <a:off x="1143000" y="578342"/>
            <a:ext cx="9472086" cy="1021858"/>
            <a:chOff x="739068" y="1515168"/>
            <a:chExt cx="9473319" cy="1021991"/>
          </a:xfrm>
        </p:grpSpPr>
        <p:sp>
          <p:nvSpPr>
            <p:cNvPr id="135" name="Freeform 71">
              <a:extLst>
                <a:ext uri="{FF2B5EF4-FFF2-40B4-BE49-F238E27FC236}">
                  <a16:creationId xmlns:a16="http://schemas.microsoft.com/office/drawing/2014/main" id="{8FAD60B9-934A-416B-9B37-BDBD91CC59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6" name="Group 30">
              <a:extLst>
                <a:ext uri="{FF2B5EF4-FFF2-40B4-BE49-F238E27FC236}">
                  <a16:creationId xmlns:a16="http://schemas.microsoft.com/office/drawing/2014/main" id="{392DE93D-F641-4288-B2A2-02D466F30B95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21991"/>
              <a:chOff x="739068" y="1515168"/>
              <a:chExt cx="8177919" cy="1021991"/>
            </a:xfrm>
          </p:grpSpPr>
          <p:sp>
            <p:nvSpPr>
              <p:cNvPr id="137" name="Freeform 71">
                <a:extLst>
                  <a:ext uri="{FF2B5EF4-FFF2-40B4-BE49-F238E27FC236}">
                    <a16:creationId xmlns:a16="http://schemas.microsoft.com/office/drawing/2014/main" id="{4DB0CA15-744B-4A3B-BCB1-D410E6AAF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Oval 72">
                <a:extLst>
                  <a:ext uri="{FF2B5EF4-FFF2-40B4-BE49-F238E27FC236}">
                    <a16:creationId xmlns:a16="http://schemas.microsoft.com/office/drawing/2014/main" id="{488B83DB-8E34-4AB0-8DB3-AD6C21D8D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 73">
                <a:extLst>
                  <a:ext uri="{FF2B5EF4-FFF2-40B4-BE49-F238E27FC236}">
                    <a16:creationId xmlns:a16="http://schemas.microsoft.com/office/drawing/2014/main" id="{98A34909-6346-40D0-85FC-412C2ABCA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74">
                <a:extLst>
                  <a:ext uri="{FF2B5EF4-FFF2-40B4-BE49-F238E27FC236}">
                    <a16:creationId xmlns:a16="http://schemas.microsoft.com/office/drawing/2014/main" id="{8608F91E-33B6-4003-AEB7-DDDA921DA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75">
                <a:extLst>
                  <a:ext uri="{FF2B5EF4-FFF2-40B4-BE49-F238E27FC236}">
                    <a16:creationId xmlns:a16="http://schemas.microsoft.com/office/drawing/2014/main" id="{93022BA3-8E8A-4D23-9B5C-E5088F979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Freeform 76">
                <a:extLst>
                  <a:ext uri="{FF2B5EF4-FFF2-40B4-BE49-F238E27FC236}">
                    <a16:creationId xmlns:a16="http://schemas.microsoft.com/office/drawing/2014/main" id="{4E2EB36E-69A5-4DFA-AF93-90CEA54C3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Freeform 77">
                <a:extLst>
                  <a:ext uri="{FF2B5EF4-FFF2-40B4-BE49-F238E27FC236}">
                    <a16:creationId xmlns:a16="http://schemas.microsoft.com/office/drawing/2014/main" id="{9DA217CE-FC0B-4F12-A831-12471F560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Freeform 78">
                <a:extLst>
                  <a:ext uri="{FF2B5EF4-FFF2-40B4-BE49-F238E27FC236}">
                    <a16:creationId xmlns:a16="http://schemas.microsoft.com/office/drawing/2014/main" id="{9D7580EF-1E01-40B3-A9E8-892092844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79">
                <a:extLst>
                  <a:ext uri="{FF2B5EF4-FFF2-40B4-BE49-F238E27FC236}">
                    <a16:creationId xmlns:a16="http://schemas.microsoft.com/office/drawing/2014/main" id="{80A5D342-0D79-4D2F-9E9B-E2545B942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 80">
                <a:extLst>
                  <a:ext uri="{FF2B5EF4-FFF2-40B4-BE49-F238E27FC236}">
                    <a16:creationId xmlns:a16="http://schemas.microsoft.com/office/drawing/2014/main" id="{271129AA-F10D-4414-9914-DF394A57E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81">
                <a:extLst>
                  <a:ext uri="{FF2B5EF4-FFF2-40B4-BE49-F238E27FC236}">
                    <a16:creationId xmlns:a16="http://schemas.microsoft.com/office/drawing/2014/main" id="{CF720BC1-4C1E-4D2D-A516-8142A330C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Freeform 82">
                <a:extLst>
                  <a:ext uri="{FF2B5EF4-FFF2-40B4-BE49-F238E27FC236}">
                    <a16:creationId xmlns:a16="http://schemas.microsoft.com/office/drawing/2014/main" id="{72BB8F3A-2FB2-4E92-86A4-6BC9BBCB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TextBox 43">
                <a:extLst>
                  <a:ext uri="{FF2B5EF4-FFF2-40B4-BE49-F238E27FC236}">
                    <a16:creationId xmlns:a16="http://schemas.microsoft.com/office/drawing/2014/main" id="{3B7B0B48-DA3A-4DCD-A414-D8F0E923C43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TỰ LUẬN</a:t>
                </a:r>
              </a:p>
            </p:txBody>
          </p:sp>
        </p:grpSp>
      </p:grpSp>
      <p:sp>
        <p:nvSpPr>
          <p:cNvPr id="150" name="Hộp_Văn_Bản 19">
            <a:extLst>
              <a:ext uri="{FF2B5EF4-FFF2-40B4-BE49-F238E27FC236}">
                <a16:creationId xmlns:a16="http://schemas.microsoft.com/office/drawing/2014/main" id="{B486CC17-5DCE-4A3D-AA20-B23F2E9BA0F4}"/>
              </a:ext>
            </a:extLst>
          </p:cNvPr>
          <p:cNvSpPr txBox="1"/>
          <p:nvPr/>
        </p:nvSpPr>
        <p:spPr>
          <a:xfrm>
            <a:off x="17729124" y="10363200"/>
            <a:ext cx="939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vi-VN" sz="6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9" grpId="0"/>
      <p:bldP spid="42" grpId="0"/>
      <p:bldP spid="44" grpId="0"/>
      <p:bldP spid="46" grpId="0"/>
      <p:bldP spid="64" grpId="0"/>
      <p:bldP spid="94" grpId="0"/>
      <p:bldP spid="95" grpId="0"/>
      <p:bldP spid="1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72639" y="6425146"/>
            <a:ext cx="22122427" cy="6100256"/>
            <a:chOff x="1220788" y="7162800"/>
            <a:chExt cx="22124987" cy="5721030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54652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87070" cy="827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2138736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87327"/>
              <a:chOff x="1175570" y="1834705"/>
              <a:chExt cx="9089389" cy="107699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2005127"/>
                <a:ext cx="7288505" cy="90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2/ SGK Trang 18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2907624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7" y="3261567"/>
            <a:ext cx="14529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 định các tập hợp sau và biểu diễn chúng trên trục số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828800" y="7195723"/>
                <a:ext cx="8796123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7195723"/>
                <a:ext cx="8796123" cy="1067600"/>
              </a:xfrm>
              <a:prstGeom prst="rect">
                <a:avLst/>
              </a:prstGeom>
              <a:blipFill>
                <a:blip r:embed="rId2"/>
                <a:stretch>
                  <a:fillRect l="-3119" b="-2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ình chữ nhật 63"/>
              <p:cNvSpPr/>
              <p:nvPr/>
            </p:nvSpPr>
            <p:spPr>
              <a:xfrm>
                <a:off x="1828800" y="10015123"/>
                <a:ext cx="6714402" cy="1067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Hình chữ nhậ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015123"/>
                <a:ext cx="6714402" cy="1067600"/>
              </a:xfrm>
              <a:prstGeom prst="rect">
                <a:avLst/>
              </a:prstGeom>
              <a:blipFill>
                <a:blip r:embed="rId3"/>
                <a:stretch>
                  <a:fillRect l="-4087"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7" y="3991002"/>
                <a:ext cx="15825124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7" y="3991002"/>
                <a:ext cx="15825124" cy="2175596"/>
              </a:xfrm>
              <a:prstGeom prst="rect">
                <a:avLst/>
              </a:prstGeom>
              <a:blipFill>
                <a:blip r:embed="rId4"/>
                <a:stretch>
                  <a:fillRect l="-1772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Nhóm 39"/>
          <p:cNvGrpSpPr/>
          <p:nvPr/>
        </p:nvGrpSpPr>
        <p:grpSpPr>
          <a:xfrm>
            <a:off x="1828800" y="8414923"/>
            <a:ext cx="8990963" cy="1890356"/>
            <a:chOff x="11103283" y="10591800"/>
            <a:chExt cx="8990963" cy="1890356"/>
          </a:xfrm>
        </p:grpSpPr>
        <p:cxnSp>
          <p:nvCxnSpPr>
            <p:cNvPr id="41" name="Đường kết nối Mũi tên Thẳng 40"/>
            <p:cNvCxnSpPr/>
            <p:nvPr/>
          </p:nvCxnSpPr>
          <p:spPr>
            <a:xfrm>
              <a:off x="11103283" y="11027252"/>
              <a:ext cx="8990963" cy="1753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Ngoặc ôm Trái 41"/>
            <p:cNvSpPr/>
            <p:nvPr/>
          </p:nvSpPr>
          <p:spPr>
            <a:xfrm>
              <a:off x="13913208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Ngoặc ôm Trái 42"/>
            <p:cNvSpPr/>
            <p:nvPr/>
          </p:nvSpPr>
          <p:spPr>
            <a:xfrm flipH="1">
              <a:off x="16863921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Hộp_Văn_Bản 43"/>
            <p:cNvSpPr txBox="1"/>
            <p:nvPr/>
          </p:nvSpPr>
          <p:spPr>
            <a:xfrm>
              <a:off x="13390700" y="11651159"/>
              <a:ext cx="93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45" name="Hộp_Văn_Bản 44"/>
            <p:cNvSpPr txBox="1"/>
            <p:nvPr/>
          </p:nvSpPr>
          <p:spPr>
            <a:xfrm>
              <a:off x="16944214" y="11498507"/>
              <a:ext cx="62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6" name="Nhóm 45"/>
          <p:cNvGrpSpPr/>
          <p:nvPr/>
        </p:nvGrpSpPr>
        <p:grpSpPr>
          <a:xfrm>
            <a:off x="1828800" y="8620135"/>
            <a:ext cx="2514600" cy="489475"/>
            <a:chOff x="17297400" y="3810000"/>
            <a:chExt cx="2514600" cy="489475"/>
          </a:xfrm>
        </p:grpSpPr>
        <p:cxnSp>
          <p:nvCxnSpPr>
            <p:cNvPr id="47" name="Đường kết nối Thẳng 4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kết nối Thẳng 4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kết nối Thẳng 4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Đường kết nối Thẳng 4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Đường kết nối Thẳng 5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Nhóm 59"/>
          <p:cNvGrpSpPr/>
          <p:nvPr/>
        </p:nvGrpSpPr>
        <p:grpSpPr>
          <a:xfrm>
            <a:off x="7956472" y="8623528"/>
            <a:ext cx="2514600" cy="489475"/>
            <a:chOff x="17297400" y="3810000"/>
            <a:chExt cx="2514600" cy="489475"/>
          </a:xfrm>
        </p:grpSpPr>
        <p:cxnSp>
          <p:nvCxnSpPr>
            <p:cNvPr id="61" name="Đường kết nối Thẳng 60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Đường kết nối Thẳng 61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Đường kết nối Thẳng 62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Đường kết nối Thẳng 6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Đường kết nối Thẳng 6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Đường kết nối Mũi tên Thẳng 66"/>
          <p:cNvCxnSpPr/>
          <p:nvPr/>
        </p:nvCxnSpPr>
        <p:spPr>
          <a:xfrm flipV="1">
            <a:off x="1828800" y="11871710"/>
            <a:ext cx="9100128" cy="80689"/>
          </a:xfrm>
          <a:prstGeom prst="straightConnector1">
            <a:avLst/>
          </a:prstGeom>
          <a:ln w="57150">
            <a:solidFill>
              <a:srgbClr val="2424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Nhóm 26"/>
          <p:cNvGrpSpPr/>
          <p:nvPr/>
        </p:nvGrpSpPr>
        <p:grpSpPr>
          <a:xfrm>
            <a:off x="1828800" y="11643110"/>
            <a:ext cx="8382000" cy="554026"/>
            <a:chOff x="5486400" y="11533987"/>
            <a:chExt cx="8382000" cy="554026"/>
          </a:xfrm>
        </p:grpSpPr>
        <p:grpSp>
          <p:nvGrpSpPr>
            <p:cNvPr id="68" name="Nhóm 67"/>
            <p:cNvGrpSpPr/>
            <p:nvPr/>
          </p:nvGrpSpPr>
          <p:grpSpPr>
            <a:xfrm>
              <a:off x="5486400" y="11598538"/>
              <a:ext cx="2514600" cy="489475"/>
              <a:chOff x="17297400" y="3810000"/>
              <a:chExt cx="2514600" cy="489475"/>
            </a:xfrm>
          </p:grpSpPr>
          <p:cxnSp>
            <p:nvCxnSpPr>
              <p:cNvPr id="69" name="Đường kết nối Thẳng 68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Đường kết nối Thẳng 69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Đường kết nối Thẳng 70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Đường kết nối Thẳng 71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Đường kết nối Thẳng 72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Nhóm 73"/>
            <p:cNvGrpSpPr/>
            <p:nvPr/>
          </p:nvGrpSpPr>
          <p:grpSpPr>
            <a:xfrm>
              <a:off x="8420100" y="11566262"/>
              <a:ext cx="2514600" cy="489475"/>
              <a:chOff x="17297400" y="3810000"/>
              <a:chExt cx="2514600" cy="489475"/>
            </a:xfrm>
          </p:grpSpPr>
          <p:cxnSp>
            <p:nvCxnSpPr>
              <p:cNvPr id="75" name="Đường kết nối Thẳng 74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Đường kết nối Thẳng 75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Đường kết nối Thẳng 76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Đường kết nối Thẳng 77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Đường kết nối Thẳng 78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Nhóm 79"/>
            <p:cNvGrpSpPr/>
            <p:nvPr/>
          </p:nvGrpSpPr>
          <p:grpSpPr>
            <a:xfrm>
              <a:off x="11353800" y="11533987"/>
              <a:ext cx="2514600" cy="489475"/>
              <a:chOff x="17297400" y="3810000"/>
              <a:chExt cx="2514600" cy="489475"/>
            </a:xfrm>
          </p:grpSpPr>
          <p:cxnSp>
            <p:nvCxnSpPr>
              <p:cNvPr id="81" name="Đường kết nối Thẳng 80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Đường kết nối Thẳng 81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Đường kết nối Thẳng 82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Đường kết nối Thẳng 83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Đường kết nối Thẳng 84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6668583-4221-4F96-B04D-68BAFEEC6DF9}"/>
                  </a:ext>
                </a:extLst>
              </p:cNvPr>
              <p:cNvSpPr/>
              <p:nvPr/>
            </p:nvSpPr>
            <p:spPr>
              <a:xfrm>
                <a:off x="12986637" y="7091736"/>
                <a:ext cx="5966925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=∅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6668583-4221-4F96-B04D-68BAFEEC6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637" y="7091736"/>
                <a:ext cx="5966925" cy="1067600"/>
              </a:xfrm>
              <a:prstGeom prst="rect">
                <a:avLst/>
              </a:prstGeom>
              <a:blipFill>
                <a:blip r:embed="rId5"/>
                <a:stretch>
                  <a:fillRect l="-4597"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ình chữ nhật 63">
                <a:extLst>
                  <a:ext uri="{FF2B5EF4-FFF2-40B4-BE49-F238E27FC236}">
                    <a16:creationId xmlns:a16="http://schemas.microsoft.com/office/drawing/2014/main" id="{521DDA38-01ED-422C-A015-D7DA0090E4B1}"/>
                  </a:ext>
                </a:extLst>
              </p:cNvPr>
              <p:cNvSpPr/>
              <p:nvPr/>
            </p:nvSpPr>
            <p:spPr>
              <a:xfrm>
                <a:off x="12986637" y="9463444"/>
                <a:ext cx="8767913" cy="1067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Hình chữ nhật 63">
                <a:extLst>
                  <a:ext uri="{FF2B5EF4-FFF2-40B4-BE49-F238E27FC236}">
                    <a16:creationId xmlns:a16="http://schemas.microsoft.com/office/drawing/2014/main" id="{521DDA38-01ED-422C-A015-D7DA0090E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637" y="9463444"/>
                <a:ext cx="8767913" cy="1067600"/>
              </a:xfrm>
              <a:prstGeom prst="rect">
                <a:avLst/>
              </a:prstGeom>
              <a:blipFill>
                <a:blip r:embed="rId6"/>
                <a:stretch>
                  <a:fillRect l="-3127" b="-28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Đường kết nối Mũi tên Thẳng 39">
            <a:extLst>
              <a:ext uri="{FF2B5EF4-FFF2-40B4-BE49-F238E27FC236}">
                <a16:creationId xmlns:a16="http://schemas.microsoft.com/office/drawing/2014/main" id="{21D6D605-E418-49EB-B4A1-9ADA40872B6B}"/>
              </a:ext>
            </a:extLst>
          </p:cNvPr>
          <p:cNvCxnSpPr/>
          <p:nvPr/>
        </p:nvCxnSpPr>
        <p:spPr>
          <a:xfrm flipV="1">
            <a:off x="12818237" y="8549044"/>
            <a:ext cx="9100128" cy="80689"/>
          </a:xfrm>
          <a:prstGeom prst="straightConnector1">
            <a:avLst/>
          </a:prstGeom>
          <a:ln w="57150">
            <a:solidFill>
              <a:srgbClr val="2424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Nhóm 43">
            <a:extLst>
              <a:ext uri="{FF2B5EF4-FFF2-40B4-BE49-F238E27FC236}">
                <a16:creationId xmlns:a16="http://schemas.microsoft.com/office/drawing/2014/main" id="{FB2E0362-D5D2-46C6-BC38-946DFBF7C2F4}"/>
              </a:ext>
            </a:extLst>
          </p:cNvPr>
          <p:cNvGrpSpPr/>
          <p:nvPr/>
        </p:nvGrpSpPr>
        <p:grpSpPr>
          <a:xfrm>
            <a:off x="12986637" y="8320444"/>
            <a:ext cx="8382000" cy="554026"/>
            <a:chOff x="5486400" y="11533987"/>
            <a:chExt cx="8382000" cy="554026"/>
          </a:xfrm>
        </p:grpSpPr>
        <p:grpSp>
          <p:nvGrpSpPr>
            <p:cNvPr id="90" name="Nhóm 44">
              <a:extLst>
                <a:ext uri="{FF2B5EF4-FFF2-40B4-BE49-F238E27FC236}">
                  <a16:creationId xmlns:a16="http://schemas.microsoft.com/office/drawing/2014/main" id="{31A21F94-6636-4280-A2D9-18966A9C97FD}"/>
                </a:ext>
              </a:extLst>
            </p:cNvPr>
            <p:cNvGrpSpPr/>
            <p:nvPr/>
          </p:nvGrpSpPr>
          <p:grpSpPr>
            <a:xfrm>
              <a:off x="5486400" y="11598538"/>
              <a:ext cx="2514600" cy="489475"/>
              <a:chOff x="17297400" y="3810000"/>
              <a:chExt cx="2514600" cy="489475"/>
            </a:xfrm>
          </p:grpSpPr>
          <p:cxnSp>
            <p:nvCxnSpPr>
              <p:cNvPr id="103" name="Đường kết nối Thẳng 62">
                <a:extLst>
                  <a:ext uri="{FF2B5EF4-FFF2-40B4-BE49-F238E27FC236}">
                    <a16:creationId xmlns:a16="http://schemas.microsoft.com/office/drawing/2014/main" id="{DF6CB538-496D-4D66-B370-78052EA25CA4}"/>
                  </a:ext>
                </a:extLst>
              </p:cNvPr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Đường kết nối Thẳng 64">
                <a:extLst>
                  <a:ext uri="{FF2B5EF4-FFF2-40B4-BE49-F238E27FC236}">
                    <a16:creationId xmlns:a16="http://schemas.microsoft.com/office/drawing/2014/main" id="{6459B9A6-A119-4F24-8C0A-1B5EC85C21A9}"/>
                  </a:ext>
                </a:extLst>
              </p:cNvPr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Đường kết nối Thẳng 65">
                <a:extLst>
                  <a:ext uri="{FF2B5EF4-FFF2-40B4-BE49-F238E27FC236}">
                    <a16:creationId xmlns:a16="http://schemas.microsoft.com/office/drawing/2014/main" id="{5B016513-3F4D-4E83-A68F-DA30EB9B4914}"/>
                  </a:ext>
                </a:extLst>
              </p:cNvPr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Đường kết nối Thẳng 66">
                <a:extLst>
                  <a:ext uri="{FF2B5EF4-FFF2-40B4-BE49-F238E27FC236}">
                    <a16:creationId xmlns:a16="http://schemas.microsoft.com/office/drawing/2014/main" id="{B6E35275-D6DE-44CD-A8CB-B423B943183B}"/>
                  </a:ext>
                </a:extLst>
              </p:cNvPr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Đường kết nối Thẳng 67">
                <a:extLst>
                  <a:ext uri="{FF2B5EF4-FFF2-40B4-BE49-F238E27FC236}">
                    <a16:creationId xmlns:a16="http://schemas.microsoft.com/office/drawing/2014/main" id="{3E223B01-065A-4846-B439-3D25DC17B0C1}"/>
                  </a:ext>
                </a:extLst>
              </p:cNvPr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Nhóm 50">
              <a:extLst>
                <a:ext uri="{FF2B5EF4-FFF2-40B4-BE49-F238E27FC236}">
                  <a16:creationId xmlns:a16="http://schemas.microsoft.com/office/drawing/2014/main" id="{2B3FAEE1-3FC0-446A-8038-E4BC6A01722D}"/>
                </a:ext>
              </a:extLst>
            </p:cNvPr>
            <p:cNvGrpSpPr/>
            <p:nvPr/>
          </p:nvGrpSpPr>
          <p:grpSpPr>
            <a:xfrm>
              <a:off x="8420100" y="11566262"/>
              <a:ext cx="2514600" cy="489475"/>
              <a:chOff x="17297400" y="3810000"/>
              <a:chExt cx="2514600" cy="489475"/>
            </a:xfrm>
          </p:grpSpPr>
          <p:cxnSp>
            <p:nvCxnSpPr>
              <p:cNvPr id="98" name="Đường kết nối Thẳng 57">
                <a:extLst>
                  <a:ext uri="{FF2B5EF4-FFF2-40B4-BE49-F238E27FC236}">
                    <a16:creationId xmlns:a16="http://schemas.microsoft.com/office/drawing/2014/main" id="{2213A9FF-8A1D-477B-88CE-9A463B8E4C2E}"/>
                  </a:ext>
                </a:extLst>
              </p:cNvPr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Đường kết nối Thẳng 58">
                <a:extLst>
                  <a:ext uri="{FF2B5EF4-FFF2-40B4-BE49-F238E27FC236}">
                    <a16:creationId xmlns:a16="http://schemas.microsoft.com/office/drawing/2014/main" id="{ECB31202-331C-4F6C-BAA8-DA565A6A43B8}"/>
                  </a:ext>
                </a:extLst>
              </p:cNvPr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Đường kết nối Thẳng 59">
                <a:extLst>
                  <a:ext uri="{FF2B5EF4-FFF2-40B4-BE49-F238E27FC236}">
                    <a16:creationId xmlns:a16="http://schemas.microsoft.com/office/drawing/2014/main" id="{0FDFAE4C-107C-4ABB-A61A-0F6030BD18BA}"/>
                  </a:ext>
                </a:extLst>
              </p:cNvPr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Đường kết nối Thẳng 60">
                <a:extLst>
                  <a:ext uri="{FF2B5EF4-FFF2-40B4-BE49-F238E27FC236}">
                    <a16:creationId xmlns:a16="http://schemas.microsoft.com/office/drawing/2014/main" id="{E619898A-7010-46FA-8597-C63CA74E3F9B}"/>
                  </a:ext>
                </a:extLst>
              </p:cNvPr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Đường kết nối Thẳng 61">
                <a:extLst>
                  <a:ext uri="{FF2B5EF4-FFF2-40B4-BE49-F238E27FC236}">
                    <a16:creationId xmlns:a16="http://schemas.microsoft.com/office/drawing/2014/main" id="{76D8954E-B3C6-4DED-A234-822CAFFA1397}"/>
                  </a:ext>
                </a:extLst>
              </p:cNvPr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Nhóm 51">
              <a:extLst>
                <a:ext uri="{FF2B5EF4-FFF2-40B4-BE49-F238E27FC236}">
                  <a16:creationId xmlns:a16="http://schemas.microsoft.com/office/drawing/2014/main" id="{A1AC29DB-DC79-4285-BE53-1C6A2AFA8058}"/>
                </a:ext>
              </a:extLst>
            </p:cNvPr>
            <p:cNvGrpSpPr/>
            <p:nvPr/>
          </p:nvGrpSpPr>
          <p:grpSpPr>
            <a:xfrm>
              <a:off x="11353800" y="11533987"/>
              <a:ext cx="2514600" cy="489475"/>
              <a:chOff x="17297400" y="3810000"/>
              <a:chExt cx="2514600" cy="489475"/>
            </a:xfrm>
          </p:grpSpPr>
          <p:cxnSp>
            <p:nvCxnSpPr>
              <p:cNvPr id="93" name="Đường kết nối Thẳng 52">
                <a:extLst>
                  <a:ext uri="{FF2B5EF4-FFF2-40B4-BE49-F238E27FC236}">
                    <a16:creationId xmlns:a16="http://schemas.microsoft.com/office/drawing/2014/main" id="{CF6812CC-7D84-444F-9E64-7B6E25383A95}"/>
                  </a:ext>
                </a:extLst>
              </p:cNvPr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Đường kết nối Thẳng 53">
                <a:extLst>
                  <a:ext uri="{FF2B5EF4-FFF2-40B4-BE49-F238E27FC236}">
                    <a16:creationId xmlns:a16="http://schemas.microsoft.com/office/drawing/2014/main" id="{0B2AD080-60E6-4DDA-B966-562416D5E73A}"/>
                  </a:ext>
                </a:extLst>
              </p:cNvPr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Đường kết nối Thẳng 54">
                <a:extLst>
                  <a:ext uri="{FF2B5EF4-FFF2-40B4-BE49-F238E27FC236}">
                    <a16:creationId xmlns:a16="http://schemas.microsoft.com/office/drawing/2014/main" id="{92920100-9E5E-425D-A527-515BC68282FC}"/>
                  </a:ext>
                </a:extLst>
              </p:cNvPr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Đường kết nối Thẳng 55">
                <a:extLst>
                  <a:ext uri="{FF2B5EF4-FFF2-40B4-BE49-F238E27FC236}">
                    <a16:creationId xmlns:a16="http://schemas.microsoft.com/office/drawing/2014/main" id="{5446E133-B1E1-492B-AE3D-C0692653BA4D}"/>
                  </a:ext>
                </a:extLst>
              </p:cNvPr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Đường kết nối Thẳng 56">
                <a:extLst>
                  <a:ext uri="{FF2B5EF4-FFF2-40B4-BE49-F238E27FC236}">
                    <a16:creationId xmlns:a16="http://schemas.microsoft.com/office/drawing/2014/main" id="{B87DBCB6-2F3E-4031-B836-01681951469C}"/>
                  </a:ext>
                </a:extLst>
              </p:cNvPr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Nhóm 118">
            <a:extLst>
              <a:ext uri="{FF2B5EF4-FFF2-40B4-BE49-F238E27FC236}">
                <a16:creationId xmlns:a16="http://schemas.microsoft.com/office/drawing/2014/main" id="{919DA2B2-A19D-4166-8335-A3F2A6D0EF7E}"/>
              </a:ext>
            </a:extLst>
          </p:cNvPr>
          <p:cNvGrpSpPr/>
          <p:nvPr/>
        </p:nvGrpSpPr>
        <p:grpSpPr>
          <a:xfrm>
            <a:off x="12818237" y="10758844"/>
            <a:ext cx="9279763" cy="1890356"/>
            <a:chOff x="10940123" y="10591800"/>
            <a:chExt cx="8990963" cy="1890356"/>
          </a:xfrm>
        </p:grpSpPr>
        <p:cxnSp>
          <p:nvCxnSpPr>
            <p:cNvPr id="109" name="Đường kết nối Mũi tên Thẳng 119">
              <a:extLst>
                <a:ext uri="{FF2B5EF4-FFF2-40B4-BE49-F238E27FC236}">
                  <a16:creationId xmlns:a16="http://schemas.microsoft.com/office/drawing/2014/main" id="{25C04028-5404-4113-84AA-4D25C1A19D2D}"/>
                </a:ext>
              </a:extLst>
            </p:cNvPr>
            <p:cNvCxnSpPr/>
            <p:nvPr/>
          </p:nvCxnSpPr>
          <p:spPr>
            <a:xfrm>
              <a:off x="10940123" y="11027252"/>
              <a:ext cx="8990963" cy="1753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Ngoặc ôm Trái 120">
              <a:extLst>
                <a:ext uri="{FF2B5EF4-FFF2-40B4-BE49-F238E27FC236}">
                  <a16:creationId xmlns:a16="http://schemas.microsoft.com/office/drawing/2014/main" id="{7FD33197-5743-4098-8F89-37E9B01C1321}"/>
                </a:ext>
              </a:extLst>
            </p:cNvPr>
            <p:cNvSpPr/>
            <p:nvPr/>
          </p:nvSpPr>
          <p:spPr>
            <a:xfrm>
              <a:off x="13913208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Ngoặc ôm Trái 121">
              <a:extLst>
                <a:ext uri="{FF2B5EF4-FFF2-40B4-BE49-F238E27FC236}">
                  <a16:creationId xmlns:a16="http://schemas.microsoft.com/office/drawing/2014/main" id="{EB20CE0F-A850-4907-9C89-985B51569C6A}"/>
                </a:ext>
              </a:extLst>
            </p:cNvPr>
            <p:cNvSpPr/>
            <p:nvPr/>
          </p:nvSpPr>
          <p:spPr>
            <a:xfrm flipH="1">
              <a:off x="16403436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Hộp_Văn_Bản 122">
              <a:extLst>
                <a:ext uri="{FF2B5EF4-FFF2-40B4-BE49-F238E27FC236}">
                  <a16:creationId xmlns:a16="http://schemas.microsoft.com/office/drawing/2014/main" id="{11C23ED7-B8FB-45B6-9022-C3726503ACD4}"/>
                </a:ext>
              </a:extLst>
            </p:cNvPr>
            <p:cNvSpPr txBox="1"/>
            <p:nvPr/>
          </p:nvSpPr>
          <p:spPr>
            <a:xfrm>
              <a:off x="13390700" y="11651159"/>
              <a:ext cx="934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13" name="Hộp_Văn_Bản 123">
              <a:extLst>
                <a:ext uri="{FF2B5EF4-FFF2-40B4-BE49-F238E27FC236}">
                  <a16:creationId xmlns:a16="http://schemas.microsoft.com/office/drawing/2014/main" id="{554A102D-A400-4084-AC15-C7DA6AB4EAFD}"/>
                </a:ext>
              </a:extLst>
            </p:cNvPr>
            <p:cNvSpPr txBox="1"/>
            <p:nvPr/>
          </p:nvSpPr>
          <p:spPr>
            <a:xfrm>
              <a:off x="16329607" y="11641651"/>
              <a:ext cx="62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4" name="Nhóm 124">
            <a:extLst>
              <a:ext uri="{FF2B5EF4-FFF2-40B4-BE49-F238E27FC236}">
                <a16:creationId xmlns:a16="http://schemas.microsoft.com/office/drawing/2014/main" id="{10EB6BAA-1399-4060-9DB5-7016175EC1EA}"/>
              </a:ext>
            </a:extLst>
          </p:cNvPr>
          <p:cNvGrpSpPr/>
          <p:nvPr/>
        </p:nvGrpSpPr>
        <p:grpSpPr>
          <a:xfrm>
            <a:off x="12986637" y="10964056"/>
            <a:ext cx="2595372" cy="489475"/>
            <a:chOff x="17297400" y="3810000"/>
            <a:chExt cx="2514600" cy="489475"/>
          </a:xfrm>
        </p:grpSpPr>
        <p:cxnSp>
          <p:nvCxnSpPr>
            <p:cNvPr id="115" name="Đường kết nối Thẳng 125">
              <a:extLst>
                <a:ext uri="{FF2B5EF4-FFF2-40B4-BE49-F238E27FC236}">
                  <a16:creationId xmlns:a16="http://schemas.microsoft.com/office/drawing/2014/main" id="{805BD175-7BE6-442C-9E0C-EC89DE394F98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Đường kết nối Thẳng 126">
              <a:extLst>
                <a:ext uri="{FF2B5EF4-FFF2-40B4-BE49-F238E27FC236}">
                  <a16:creationId xmlns:a16="http://schemas.microsoft.com/office/drawing/2014/main" id="{A69DB92B-282D-4B70-BD97-C4D198F5103F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Đường kết nối Thẳng 127">
              <a:extLst>
                <a:ext uri="{FF2B5EF4-FFF2-40B4-BE49-F238E27FC236}">
                  <a16:creationId xmlns:a16="http://schemas.microsoft.com/office/drawing/2014/main" id="{0E7A8814-E3CD-4948-8C90-F4BAAAEFCB5D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Đường kết nối Thẳng 128">
              <a:extLst>
                <a:ext uri="{FF2B5EF4-FFF2-40B4-BE49-F238E27FC236}">
                  <a16:creationId xmlns:a16="http://schemas.microsoft.com/office/drawing/2014/main" id="{29995D5C-424F-4ABC-AE09-FD9C27316CC6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Đường kết nối Thẳng 129">
              <a:extLst>
                <a:ext uri="{FF2B5EF4-FFF2-40B4-BE49-F238E27FC236}">
                  <a16:creationId xmlns:a16="http://schemas.microsoft.com/office/drawing/2014/main" id="{3E8A2CE7-9829-4BF8-87EE-35EDD71A3CC7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Nhóm 130">
            <a:extLst>
              <a:ext uri="{FF2B5EF4-FFF2-40B4-BE49-F238E27FC236}">
                <a16:creationId xmlns:a16="http://schemas.microsoft.com/office/drawing/2014/main" id="{739E560A-40AA-4986-BF74-4CBE6011B62D}"/>
              </a:ext>
            </a:extLst>
          </p:cNvPr>
          <p:cNvGrpSpPr/>
          <p:nvPr/>
        </p:nvGrpSpPr>
        <p:grpSpPr>
          <a:xfrm>
            <a:off x="18938498" y="10935174"/>
            <a:ext cx="2595372" cy="489475"/>
            <a:chOff x="17297400" y="3810000"/>
            <a:chExt cx="2514600" cy="489475"/>
          </a:xfrm>
        </p:grpSpPr>
        <p:cxnSp>
          <p:nvCxnSpPr>
            <p:cNvPr id="121" name="Đường kết nối Thẳng 131">
              <a:extLst>
                <a:ext uri="{FF2B5EF4-FFF2-40B4-BE49-F238E27FC236}">
                  <a16:creationId xmlns:a16="http://schemas.microsoft.com/office/drawing/2014/main" id="{F44872B8-2E40-4444-A5C8-D52BAF893C26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Đường kết nối Thẳng 132">
              <a:extLst>
                <a:ext uri="{FF2B5EF4-FFF2-40B4-BE49-F238E27FC236}">
                  <a16:creationId xmlns:a16="http://schemas.microsoft.com/office/drawing/2014/main" id="{4B8E2144-856A-4317-9694-23242023F9CC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Đường kết nối Thẳng 133">
              <a:extLst>
                <a:ext uri="{FF2B5EF4-FFF2-40B4-BE49-F238E27FC236}">
                  <a16:creationId xmlns:a16="http://schemas.microsoft.com/office/drawing/2014/main" id="{55AF898B-1A06-486D-A064-33949A7188F3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Đường kết nối Thẳng 134">
              <a:extLst>
                <a:ext uri="{FF2B5EF4-FFF2-40B4-BE49-F238E27FC236}">
                  <a16:creationId xmlns:a16="http://schemas.microsoft.com/office/drawing/2014/main" id="{ED9BAA73-2B82-4BCF-BA1F-A71EB33936B8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Đường kết nối Thẳng 135">
              <a:extLst>
                <a:ext uri="{FF2B5EF4-FFF2-40B4-BE49-F238E27FC236}">
                  <a16:creationId xmlns:a16="http://schemas.microsoft.com/office/drawing/2014/main" id="{9DD05D56-2876-4E4F-9F46-B3A668968AD9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9E218EF-2204-4027-86E5-EE5DD18F615D}"/>
              </a:ext>
            </a:extLst>
          </p:cNvPr>
          <p:cNvCxnSpPr>
            <a:cxnSpLocks/>
          </p:cNvCxnSpPr>
          <p:nvPr/>
        </p:nvCxnSpPr>
        <p:spPr>
          <a:xfrm>
            <a:off x="11887200" y="6710736"/>
            <a:ext cx="0" cy="581466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47">
            <a:extLst>
              <a:ext uri="{FF2B5EF4-FFF2-40B4-BE49-F238E27FC236}">
                <a16:creationId xmlns:a16="http://schemas.microsoft.com/office/drawing/2014/main" id="{AC0808C3-1081-47AA-BB5C-54F8AB402394}"/>
              </a:ext>
            </a:extLst>
          </p:cNvPr>
          <p:cNvGrpSpPr/>
          <p:nvPr/>
        </p:nvGrpSpPr>
        <p:grpSpPr>
          <a:xfrm>
            <a:off x="1195914" y="1187942"/>
            <a:ext cx="9472086" cy="1021858"/>
            <a:chOff x="739068" y="1515168"/>
            <a:chExt cx="9473319" cy="1021991"/>
          </a:xfrm>
        </p:grpSpPr>
        <p:sp>
          <p:nvSpPr>
            <p:cNvPr id="128" name="Freeform 71">
              <a:extLst>
                <a:ext uri="{FF2B5EF4-FFF2-40B4-BE49-F238E27FC236}">
                  <a16:creationId xmlns:a16="http://schemas.microsoft.com/office/drawing/2014/main" id="{215C055D-0BC5-4E27-A904-FAB7B0A716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9" name="Group 30">
              <a:extLst>
                <a:ext uri="{FF2B5EF4-FFF2-40B4-BE49-F238E27FC236}">
                  <a16:creationId xmlns:a16="http://schemas.microsoft.com/office/drawing/2014/main" id="{C8DCB9CE-62FE-4BE8-95E6-4C6E5AF8AF7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21991"/>
              <a:chOff x="739068" y="1515168"/>
              <a:chExt cx="8177919" cy="1021991"/>
            </a:xfrm>
          </p:grpSpPr>
          <p:sp>
            <p:nvSpPr>
              <p:cNvPr id="130" name="Freeform 71">
                <a:extLst>
                  <a:ext uri="{FF2B5EF4-FFF2-40B4-BE49-F238E27FC236}">
                    <a16:creationId xmlns:a16="http://schemas.microsoft.com/office/drawing/2014/main" id="{D1AF39BB-0253-4AD8-906E-774463BC9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Oval 72">
                <a:extLst>
                  <a:ext uri="{FF2B5EF4-FFF2-40B4-BE49-F238E27FC236}">
                    <a16:creationId xmlns:a16="http://schemas.microsoft.com/office/drawing/2014/main" id="{F1534AFD-86F9-4141-BAEC-DE7CB48A7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 73">
                <a:extLst>
                  <a:ext uri="{FF2B5EF4-FFF2-40B4-BE49-F238E27FC236}">
                    <a16:creationId xmlns:a16="http://schemas.microsoft.com/office/drawing/2014/main" id="{81EEC23D-78B3-44C9-AD12-412D44C7D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" name="Freeform 74">
                <a:extLst>
                  <a:ext uri="{FF2B5EF4-FFF2-40B4-BE49-F238E27FC236}">
                    <a16:creationId xmlns:a16="http://schemas.microsoft.com/office/drawing/2014/main" id="{FC4E17D7-4325-444D-A47E-319EFAE25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Freeform 75">
                <a:extLst>
                  <a:ext uri="{FF2B5EF4-FFF2-40B4-BE49-F238E27FC236}">
                    <a16:creationId xmlns:a16="http://schemas.microsoft.com/office/drawing/2014/main" id="{52BF385D-D442-4035-B09F-E5924D6A2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Freeform 76">
                <a:extLst>
                  <a:ext uri="{FF2B5EF4-FFF2-40B4-BE49-F238E27FC236}">
                    <a16:creationId xmlns:a16="http://schemas.microsoft.com/office/drawing/2014/main" id="{76A3A0E0-1748-48B7-9995-03377D411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Freeform 77">
                <a:extLst>
                  <a:ext uri="{FF2B5EF4-FFF2-40B4-BE49-F238E27FC236}">
                    <a16:creationId xmlns:a16="http://schemas.microsoft.com/office/drawing/2014/main" id="{4E01AABB-D8FA-420F-B929-A92D54920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Freeform 78">
                <a:extLst>
                  <a:ext uri="{FF2B5EF4-FFF2-40B4-BE49-F238E27FC236}">
                    <a16:creationId xmlns:a16="http://schemas.microsoft.com/office/drawing/2014/main" id="{9ADCA7C7-AE8F-42AA-97F3-9E26A57FE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Freeform 79">
                <a:extLst>
                  <a:ext uri="{FF2B5EF4-FFF2-40B4-BE49-F238E27FC236}">
                    <a16:creationId xmlns:a16="http://schemas.microsoft.com/office/drawing/2014/main" id="{49009149-7D37-41D9-B037-F61516543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 80">
                <a:extLst>
                  <a:ext uri="{FF2B5EF4-FFF2-40B4-BE49-F238E27FC236}">
                    <a16:creationId xmlns:a16="http://schemas.microsoft.com/office/drawing/2014/main" id="{EE19E592-7DCA-4EE6-BB14-5DE736FBB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81">
                <a:extLst>
                  <a:ext uri="{FF2B5EF4-FFF2-40B4-BE49-F238E27FC236}">
                    <a16:creationId xmlns:a16="http://schemas.microsoft.com/office/drawing/2014/main" id="{D57829EC-0E34-4F01-A03D-ADAE7A428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82">
                <a:extLst>
                  <a:ext uri="{FF2B5EF4-FFF2-40B4-BE49-F238E27FC236}">
                    <a16:creationId xmlns:a16="http://schemas.microsoft.com/office/drawing/2014/main" id="{FE6F176B-DAF0-4320-B648-980B3001D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TextBox 43">
                <a:extLst>
                  <a:ext uri="{FF2B5EF4-FFF2-40B4-BE49-F238E27FC236}">
                    <a16:creationId xmlns:a16="http://schemas.microsoft.com/office/drawing/2014/main" id="{4D4E5260-D5D6-4219-8AB8-C62EB9B0DCA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TỰ LUẬN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5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64" grpId="0"/>
      <p:bldP spid="22" grpId="0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99700" y="6128824"/>
            <a:ext cx="22122427" cy="6760040"/>
            <a:chOff x="1220788" y="7162800"/>
            <a:chExt cx="22124987" cy="5648467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539271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187070" cy="737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1176052" y="1729134"/>
            <a:ext cx="22175897" cy="4173183"/>
            <a:chOff x="1175570" y="2468560"/>
            <a:chExt cx="22178464" cy="4173666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376963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8332656" cy="930772"/>
              <a:chOff x="1175570" y="1834705"/>
              <a:chExt cx="9089389" cy="1015301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5515239" y="-1937177"/>
                <a:ext cx="861251" cy="863818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63275" y="1943435"/>
                <a:ext cx="7288505" cy="90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3/ SGK Trang 18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6206" y="249802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4276" y="2851965"/>
            <a:ext cx="15340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 định các tập hợp sau và biểu diễn chúng trên trục số</a:t>
            </a:r>
            <a:r>
              <a:rPr lang="en-US" sz="4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76400" y="7028198"/>
                <a:ext cx="77214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028198"/>
                <a:ext cx="7721477" cy="830997"/>
              </a:xfrm>
              <a:prstGeom prst="rect">
                <a:avLst/>
              </a:prstGeom>
              <a:blipFill>
                <a:blip r:embed="rId2"/>
                <a:stretch>
                  <a:fillRect l="-355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 21"/>
              <p:cNvSpPr/>
              <p:nvPr/>
            </p:nvSpPr>
            <p:spPr>
              <a:xfrm>
                <a:off x="2234277" y="3657600"/>
                <a:ext cx="16609476" cy="2175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			d) </a:t>
                </a:r>
                <a14:m>
                  <m:oMath xmlns:m="http://schemas.openxmlformats.org/officeDocument/2006/math"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77" y="3657600"/>
                <a:ext cx="16609476" cy="2175596"/>
              </a:xfrm>
              <a:prstGeom prst="rect">
                <a:avLst/>
              </a:prstGeom>
              <a:blipFill>
                <a:blip r:embed="rId3"/>
                <a:stretch>
                  <a:fillRect l="-1689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ình chữ nhật 24"/>
              <p:cNvSpPr/>
              <p:nvPr/>
            </p:nvSpPr>
            <p:spPr>
              <a:xfrm>
                <a:off x="1600200" y="10090126"/>
                <a:ext cx="78009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ình chữ nhậ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0090126"/>
                <a:ext cx="7800918" cy="830997"/>
              </a:xfrm>
              <a:prstGeom prst="rect">
                <a:avLst/>
              </a:prstGeom>
              <a:blipFill>
                <a:blip r:embed="rId4"/>
                <a:stretch>
                  <a:fillRect l="-3597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ình chữ nhật 26"/>
              <p:cNvSpPr/>
              <p:nvPr/>
            </p:nvSpPr>
            <p:spPr>
              <a:xfrm>
                <a:off x="13226364" y="6529835"/>
                <a:ext cx="65948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Hình chữ nhậ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364" y="6529835"/>
                <a:ext cx="6594882" cy="830997"/>
              </a:xfrm>
              <a:prstGeom prst="rect">
                <a:avLst/>
              </a:prstGeom>
              <a:blipFill>
                <a:blip r:embed="rId5"/>
                <a:stretch>
                  <a:fillRect l="-425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ình chữ nhật 27"/>
              <p:cNvSpPr/>
              <p:nvPr/>
            </p:nvSpPr>
            <p:spPr>
              <a:xfrm>
                <a:off x="13226364" y="9517559"/>
                <a:ext cx="66654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ℝ</m:t>
                    </m:r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d>
                      <m:dPr>
                        <m:endChr m:val="]"/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−∞;</m:t>
                        </m:r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d>
                    <m:r>
                      <a:rPr lang="en-US" sz="4800" b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4800" b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;+∞</m:t>
                        </m:r>
                      </m:e>
                    </m:d>
                  </m:oMath>
                </a14:m>
                <a:endParaRPr lang="vi-VN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ình chữ nhậ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6364" y="9517559"/>
                <a:ext cx="6665414" cy="830997"/>
              </a:xfrm>
              <a:prstGeom prst="rect">
                <a:avLst/>
              </a:prstGeom>
              <a:blipFill>
                <a:blip r:embed="rId6"/>
                <a:stretch>
                  <a:fillRect l="-4209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Nhóm 75"/>
          <p:cNvGrpSpPr/>
          <p:nvPr/>
        </p:nvGrpSpPr>
        <p:grpSpPr>
          <a:xfrm>
            <a:off x="1519428" y="8157210"/>
            <a:ext cx="2595372" cy="489475"/>
            <a:chOff x="17297400" y="3810000"/>
            <a:chExt cx="2514600" cy="489475"/>
          </a:xfrm>
        </p:grpSpPr>
        <p:cxnSp>
          <p:nvCxnSpPr>
            <p:cNvPr id="77" name="Đường kết nối Thẳng 76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Đường kết nối Thẳng 77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Đường kết nối Thẳng 78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Đường kết nối Thẳng 79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Đường kết nối Thẳng 80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Nhóm 81"/>
          <p:cNvGrpSpPr/>
          <p:nvPr/>
        </p:nvGrpSpPr>
        <p:grpSpPr>
          <a:xfrm>
            <a:off x="5490540" y="11328090"/>
            <a:ext cx="3397141" cy="489475"/>
            <a:chOff x="17297400" y="3810000"/>
            <a:chExt cx="2514600" cy="489475"/>
          </a:xfrm>
        </p:grpSpPr>
        <p:cxnSp>
          <p:nvCxnSpPr>
            <p:cNvPr id="83" name="Đường kết nối Thẳng 82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Đường kết nối Thẳng 83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Đường kết nối Thẳng 84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Đường kết nối Thẳng 85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Đường kết nối Thẳng 86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Nhóm 23"/>
          <p:cNvGrpSpPr/>
          <p:nvPr/>
        </p:nvGrpSpPr>
        <p:grpSpPr>
          <a:xfrm>
            <a:off x="1578753" y="7696200"/>
            <a:ext cx="7928991" cy="1981200"/>
            <a:chOff x="1578753" y="8146197"/>
            <a:chExt cx="7928991" cy="1981200"/>
          </a:xfrm>
        </p:grpSpPr>
        <p:grpSp>
          <p:nvGrpSpPr>
            <p:cNvPr id="64" name="Nhóm 63"/>
            <p:cNvGrpSpPr/>
            <p:nvPr/>
          </p:nvGrpSpPr>
          <p:grpSpPr>
            <a:xfrm>
              <a:off x="1578753" y="8543007"/>
              <a:ext cx="7928991" cy="1584390"/>
              <a:chOff x="10874046" y="10617949"/>
              <a:chExt cx="9527054" cy="1958626"/>
            </a:xfrm>
          </p:grpSpPr>
          <p:cxnSp>
            <p:nvCxnSpPr>
              <p:cNvPr id="71" name="Đường kết nối Mũi tên Thẳng 70"/>
              <p:cNvCxnSpPr/>
              <p:nvPr/>
            </p:nvCxnSpPr>
            <p:spPr>
              <a:xfrm flipV="1">
                <a:off x="10874046" y="10994976"/>
                <a:ext cx="95270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Ngoặc ôm Trái 72"/>
              <p:cNvSpPr/>
              <p:nvPr/>
            </p:nvSpPr>
            <p:spPr>
              <a:xfrm flipH="1">
                <a:off x="15858035" y="10617949"/>
                <a:ext cx="260579" cy="964451"/>
              </a:xfrm>
              <a:prstGeom prst="leftBracket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vi-VN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Hộp_Văn_Bản 73"/>
              <p:cNvSpPr txBox="1"/>
              <p:nvPr/>
            </p:nvSpPr>
            <p:spPr>
              <a:xfrm>
                <a:off x="13510885" y="11549294"/>
                <a:ext cx="1636986" cy="102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75" name="Hộp_Văn_Bản 74"/>
              <p:cNvSpPr txBox="1"/>
              <p:nvPr/>
            </p:nvSpPr>
            <p:spPr>
              <a:xfrm>
                <a:off x="15569267" y="11549295"/>
                <a:ext cx="622299" cy="1027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0" name="Hộp_Văn_Bản 19"/>
            <p:cNvSpPr txBox="1"/>
            <p:nvPr/>
          </p:nvSpPr>
          <p:spPr>
            <a:xfrm>
              <a:off x="3962400" y="8146197"/>
              <a:ext cx="365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7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(</a:t>
              </a: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17678400" y="7848600"/>
            <a:ext cx="2595372" cy="489475"/>
            <a:chOff x="17297400" y="3810000"/>
            <a:chExt cx="2514600" cy="489475"/>
          </a:xfrm>
        </p:grpSpPr>
        <p:cxnSp>
          <p:nvCxnSpPr>
            <p:cNvPr id="95" name="Đường kết nối Thẳng 94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Đường kết nối Thẳng 95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Đường kết nối Thẳng 96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Đường kết nối Thẳng 97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Đường kết nối Thẳng 98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Nhóm 100"/>
          <p:cNvGrpSpPr/>
          <p:nvPr/>
        </p:nvGrpSpPr>
        <p:grpSpPr>
          <a:xfrm>
            <a:off x="13226364" y="7781007"/>
            <a:ext cx="7928991" cy="1734450"/>
            <a:chOff x="10874046" y="10617949"/>
            <a:chExt cx="9527054" cy="2144130"/>
          </a:xfrm>
        </p:grpSpPr>
        <p:cxnSp>
          <p:nvCxnSpPr>
            <p:cNvPr id="103" name="Đường kết nối Mũi tên Thẳng 102"/>
            <p:cNvCxnSpPr/>
            <p:nvPr/>
          </p:nvCxnSpPr>
          <p:spPr>
            <a:xfrm flipV="1">
              <a:off x="10874046" y="10994976"/>
              <a:ext cx="9527054" cy="322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Ngoặc ôm Trái 103"/>
            <p:cNvSpPr/>
            <p:nvPr/>
          </p:nvSpPr>
          <p:spPr>
            <a:xfrm flipH="1">
              <a:off x="154481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Hộp_Văn_Bản 105"/>
            <p:cNvSpPr txBox="1"/>
            <p:nvPr/>
          </p:nvSpPr>
          <p:spPr>
            <a:xfrm>
              <a:off x="15468600" y="11734799"/>
              <a:ext cx="622299" cy="102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4" name="Nhóm 113"/>
          <p:cNvGrpSpPr/>
          <p:nvPr/>
        </p:nvGrpSpPr>
        <p:grpSpPr>
          <a:xfrm>
            <a:off x="13226364" y="10363200"/>
            <a:ext cx="7928991" cy="1897800"/>
            <a:chOff x="1578753" y="8153400"/>
            <a:chExt cx="7928991" cy="1897800"/>
          </a:xfrm>
        </p:grpSpPr>
        <p:grpSp>
          <p:nvGrpSpPr>
            <p:cNvPr id="115" name="Nhóm 114"/>
            <p:cNvGrpSpPr/>
            <p:nvPr/>
          </p:nvGrpSpPr>
          <p:grpSpPr>
            <a:xfrm>
              <a:off x="1578753" y="8848003"/>
              <a:ext cx="7928991" cy="1203197"/>
              <a:chOff x="10874046" y="10994976"/>
              <a:chExt cx="9527054" cy="1487393"/>
            </a:xfrm>
          </p:grpSpPr>
          <p:cxnSp>
            <p:nvCxnSpPr>
              <p:cNvPr id="117" name="Đường kết nối Mũi tên Thẳng 116"/>
              <p:cNvCxnSpPr/>
              <p:nvPr/>
            </p:nvCxnSpPr>
            <p:spPr>
              <a:xfrm flipV="1">
                <a:off x="10874046" y="10994976"/>
                <a:ext cx="9527054" cy="32276"/>
              </a:xfrm>
              <a:prstGeom prst="straightConnector1">
                <a:avLst/>
              </a:prstGeom>
              <a:ln w="57150">
                <a:solidFill>
                  <a:srgbClr val="24245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Hộp_Văn_Bản 119"/>
              <p:cNvSpPr txBox="1"/>
              <p:nvPr/>
            </p:nvSpPr>
            <p:spPr>
              <a:xfrm>
                <a:off x="16498049" y="11455090"/>
                <a:ext cx="622299" cy="1027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sp>
          <p:nvSpPr>
            <p:cNvPr id="116" name="Hộp_Văn_Bản 115"/>
            <p:cNvSpPr txBox="1"/>
            <p:nvPr/>
          </p:nvSpPr>
          <p:spPr>
            <a:xfrm>
              <a:off x="6351339" y="8153400"/>
              <a:ext cx="365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7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(</a:t>
              </a:r>
            </a:p>
          </p:txBody>
        </p:sp>
      </p:grpSp>
      <p:grpSp>
        <p:nvGrpSpPr>
          <p:cNvPr id="43" name="Nhóm 42"/>
          <p:cNvGrpSpPr/>
          <p:nvPr/>
        </p:nvGrpSpPr>
        <p:grpSpPr>
          <a:xfrm>
            <a:off x="1596009" y="10820400"/>
            <a:ext cx="7928991" cy="2133600"/>
            <a:chOff x="1373646" y="11093474"/>
            <a:chExt cx="7928991" cy="2133600"/>
          </a:xfrm>
        </p:grpSpPr>
        <p:grpSp>
          <p:nvGrpSpPr>
            <p:cNvPr id="107" name="Nhóm 106"/>
            <p:cNvGrpSpPr/>
            <p:nvPr/>
          </p:nvGrpSpPr>
          <p:grpSpPr>
            <a:xfrm>
              <a:off x="1373646" y="11093474"/>
              <a:ext cx="7928991" cy="2133600"/>
              <a:chOff x="1578753" y="8111191"/>
              <a:chExt cx="7928991" cy="2133600"/>
            </a:xfrm>
          </p:grpSpPr>
          <p:grpSp>
            <p:nvGrpSpPr>
              <p:cNvPr id="108" name="Nhóm 107"/>
              <p:cNvGrpSpPr/>
              <p:nvPr/>
            </p:nvGrpSpPr>
            <p:grpSpPr>
              <a:xfrm>
                <a:off x="1578753" y="8847992"/>
                <a:ext cx="7928991" cy="1396799"/>
                <a:chOff x="10874046" y="10994976"/>
                <a:chExt cx="9527054" cy="1726726"/>
              </a:xfrm>
            </p:grpSpPr>
            <p:cxnSp>
              <p:nvCxnSpPr>
                <p:cNvPr id="110" name="Đường kết nối Mũi tên Thẳng 109"/>
                <p:cNvCxnSpPr/>
                <p:nvPr/>
              </p:nvCxnSpPr>
              <p:spPr>
                <a:xfrm flipV="1">
                  <a:off x="10874046" y="10994976"/>
                  <a:ext cx="9527054" cy="32276"/>
                </a:xfrm>
                <a:prstGeom prst="straightConnector1">
                  <a:avLst/>
                </a:prstGeom>
                <a:ln w="57150">
                  <a:solidFill>
                    <a:srgbClr val="24245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Hộp_Văn_Bản 111"/>
                <p:cNvSpPr txBox="1"/>
                <p:nvPr/>
              </p:nvSpPr>
              <p:spPr>
                <a:xfrm>
                  <a:off x="13025381" y="11694422"/>
                  <a:ext cx="1636986" cy="1027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-2</a:t>
                  </a:r>
                </a:p>
              </p:txBody>
            </p:sp>
            <p:sp>
              <p:nvSpPr>
                <p:cNvPr id="113" name="Hộp_Văn_Bản 112"/>
                <p:cNvSpPr txBox="1"/>
                <p:nvPr/>
              </p:nvSpPr>
              <p:spPr>
                <a:xfrm>
                  <a:off x="14988923" y="11694422"/>
                  <a:ext cx="622299" cy="1027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109" name="Hộp_Văn_Bản 108"/>
              <p:cNvSpPr txBox="1"/>
              <p:nvPr/>
            </p:nvSpPr>
            <p:spPr>
              <a:xfrm>
                <a:off x="3421257" y="8111191"/>
                <a:ext cx="365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2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</a:t>
                </a:r>
              </a:p>
            </p:txBody>
          </p:sp>
        </p:grpSp>
        <p:sp>
          <p:nvSpPr>
            <p:cNvPr id="29" name="Hộp_Văn_Bản 28"/>
            <p:cNvSpPr txBox="1"/>
            <p:nvPr/>
          </p:nvSpPr>
          <p:spPr>
            <a:xfrm>
              <a:off x="4913525" y="11112345"/>
              <a:ext cx="5791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72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21" name="Nhóm 120"/>
          <p:cNvGrpSpPr/>
          <p:nvPr/>
        </p:nvGrpSpPr>
        <p:grpSpPr>
          <a:xfrm>
            <a:off x="6172200" y="8138443"/>
            <a:ext cx="2595372" cy="489475"/>
            <a:chOff x="17297400" y="3810000"/>
            <a:chExt cx="2514600" cy="489475"/>
          </a:xfrm>
        </p:grpSpPr>
        <p:cxnSp>
          <p:nvCxnSpPr>
            <p:cNvPr id="122" name="Đường kết nối Thẳng 121"/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Đường kết nối Thẳng 122"/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Đường kết nối Thẳng 123"/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Đường kết nối Thẳng 124"/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Đường kết nối Thẳng 125"/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hóm 36"/>
          <p:cNvGrpSpPr/>
          <p:nvPr/>
        </p:nvGrpSpPr>
        <p:grpSpPr>
          <a:xfrm>
            <a:off x="1557052" y="11328090"/>
            <a:ext cx="1795748" cy="489475"/>
            <a:chOff x="1167690" y="11601164"/>
            <a:chExt cx="1426544" cy="489475"/>
          </a:xfrm>
        </p:grpSpPr>
        <p:cxnSp>
          <p:nvCxnSpPr>
            <p:cNvPr id="128" name="Đường kết nối Thẳng 127"/>
            <p:cNvCxnSpPr/>
            <p:nvPr/>
          </p:nvCxnSpPr>
          <p:spPr>
            <a:xfrm flipH="1">
              <a:off x="1785985" y="11601164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Đường kết nối Thẳng 128"/>
            <p:cNvCxnSpPr/>
            <p:nvPr/>
          </p:nvCxnSpPr>
          <p:spPr>
            <a:xfrm flipH="1">
              <a:off x="1167690" y="11633439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Đường kết nối Thẳng 129"/>
            <p:cNvCxnSpPr/>
            <p:nvPr/>
          </p:nvCxnSpPr>
          <p:spPr>
            <a:xfrm flipH="1">
              <a:off x="2347405" y="11601164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Nhóm 41"/>
          <p:cNvGrpSpPr/>
          <p:nvPr/>
        </p:nvGrpSpPr>
        <p:grpSpPr>
          <a:xfrm>
            <a:off x="13487400" y="10820400"/>
            <a:ext cx="4334058" cy="493936"/>
            <a:chOff x="13621571" y="11545664"/>
            <a:chExt cx="4334058" cy="493936"/>
          </a:xfrm>
        </p:grpSpPr>
        <p:cxnSp>
          <p:nvCxnSpPr>
            <p:cNvPr id="143" name="Đường kết nối Thẳng 142"/>
            <p:cNvCxnSpPr/>
            <p:nvPr/>
          </p:nvCxnSpPr>
          <p:spPr>
            <a:xfrm flipH="1">
              <a:off x="13621571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Nhóm 132"/>
            <p:cNvGrpSpPr/>
            <p:nvPr/>
          </p:nvGrpSpPr>
          <p:grpSpPr>
            <a:xfrm>
              <a:off x="15360257" y="11545664"/>
              <a:ext cx="2595372" cy="489475"/>
              <a:chOff x="17297400" y="3810000"/>
              <a:chExt cx="2514600" cy="489475"/>
            </a:xfrm>
          </p:grpSpPr>
          <p:cxnSp>
            <p:nvCxnSpPr>
              <p:cNvPr id="134" name="Đường kết nối Thẳng 133"/>
              <p:cNvCxnSpPr/>
              <p:nvPr/>
            </p:nvCxnSpPr>
            <p:spPr>
              <a:xfrm flipH="1">
                <a:off x="17896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Đường kết nối Thẳng 134"/>
              <p:cNvCxnSpPr/>
              <p:nvPr/>
            </p:nvCxnSpPr>
            <p:spPr>
              <a:xfrm flipH="1">
                <a:off x="17297400" y="3842275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Đường kết nối Thẳng 135"/>
              <p:cNvCxnSpPr/>
              <p:nvPr/>
            </p:nvCxnSpPr>
            <p:spPr>
              <a:xfrm flipH="1">
                <a:off x="18440400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Đường kết nối Thẳng 136"/>
              <p:cNvCxnSpPr/>
              <p:nvPr/>
            </p:nvCxnSpPr>
            <p:spPr>
              <a:xfrm flipH="1">
                <a:off x="195728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Đường kết nối Thẳng 137"/>
              <p:cNvCxnSpPr/>
              <p:nvPr/>
            </p:nvCxnSpPr>
            <p:spPr>
              <a:xfrm flipH="1">
                <a:off x="19039453" y="3810000"/>
                <a:ext cx="239147" cy="4572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Đường kết nối Thẳng 141"/>
            <p:cNvCxnSpPr/>
            <p:nvPr/>
          </p:nvCxnSpPr>
          <p:spPr>
            <a:xfrm flipH="1">
              <a:off x="14224086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Đường kết nối Thẳng 143"/>
            <p:cNvCxnSpPr/>
            <p:nvPr/>
          </p:nvCxnSpPr>
          <p:spPr>
            <a:xfrm flipH="1">
              <a:off x="14840190" y="11582400"/>
              <a:ext cx="246829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6705CE-FE3E-448A-AA13-0E679495084E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2361763" y="6434902"/>
            <a:ext cx="0" cy="64539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47">
            <a:extLst>
              <a:ext uri="{FF2B5EF4-FFF2-40B4-BE49-F238E27FC236}">
                <a16:creationId xmlns:a16="http://schemas.microsoft.com/office/drawing/2014/main" id="{357F9774-27CE-4A52-934D-F334E0B1CB3F}"/>
              </a:ext>
            </a:extLst>
          </p:cNvPr>
          <p:cNvGrpSpPr/>
          <p:nvPr/>
        </p:nvGrpSpPr>
        <p:grpSpPr>
          <a:xfrm>
            <a:off x="1119714" y="806942"/>
            <a:ext cx="9472086" cy="1021858"/>
            <a:chOff x="739068" y="1515168"/>
            <a:chExt cx="9473319" cy="1021991"/>
          </a:xfrm>
        </p:grpSpPr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id="{729134C2-7816-4F80-94E7-BBDAE31AB1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5" name="Group 30">
              <a:extLst>
                <a:ext uri="{FF2B5EF4-FFF2-40B4-BE49-F238E27FC236}">
                  <a16:creationId xmlns:a16="http://schemas.microsoft.com/office/drawing/2014/main" id="{B7F68AEE-8A18-4262-A2BB-CD469EC15EE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1021991"/>
              <a:chOff x="739068" y="1515168"/>
              <a:chExt cx="8177919" cy="1021991"/>
            </a:xfrm>
          </p:grpSpPr>
          <p:sp>
            <p:nvSpPr>
              <p:cNvPr id="111" name="Freeform 71">
                <a:extLst>
                  <a:ext uri="{FF2B5EF4-FFF2-40B4-BE49-F238E27FC236}">
                    <a16:creationId xmlns:a16="http://schemas.microsoft.com/office/drawing/2014/main" id="{D8396A08-E8E6-49E3-B7B5-849B8A7B4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Oval 72">
                <a:extLst>
                  <a:ext uri="{FF2B5EF4-FFF2-40B4-BE49-F238E27FC236}">
                    <a16:creationId xmlns:a16="http://schemas.microsoft.com/office/drawing/2014/main" id="{13F27212-FC9D-45BB-8833-59661F376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Freeform 73">
                <a:extLst>
                  <a:ext uri="{FF2B5EF4-FFF2-40B4-BE49-F238E27FC236}">
                    <a16:creationId xmlns:a16="http://schemas.microsoft.com/office/drawing/2014/main" id="{EB001EB5-7E02-4B0C-AECB-69F98792A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7" name="Freeform 74">
                <a:extLst>
                  <a:ext uri="{FF2B5EF4-FFF2-40B4-BE49-F238E27FC236}">
                    <a16:creationId xmlns:a16="http://schemas.microsoft.com/office/drawing/2014/main" id="{92BD8EC5-CFA6-488B-9131-CF63DDD7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Freeform 75">
                <a:extLst>
                  <a:ext uri="{FF2B5EF4-FFF2-40B4-BE49-F238E27FC236}">
                    <a16:creationId xmlns:a16="http://schemas.microsoft.com/office/drawing/2014/main" id="{CC7BAF9B-BDC6-4085-8313-D4573814B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" name="Freeform 76">
                <a:extLst>
                  <a:ext uri="{FF2B5EF4-FFF2-40B4-BE49-F238E27FC236}">
                    <a16:creationId xmlns:a16="http://schemas.microsoft.com/office/drawing/2014/main" id="{E645526D-B97E-458E-874D-74CA5844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Freeform 77">
                <a:extLst>
                  <a:ext uri="{FF2B5EF4-FFF2-40B4-BE49-F238E27FC236}">
                    <a16:creationId xmlns:a16="http://schemas.microsoft.com/office/drawing/2014/main" id="{8C3BBCF3-A5D7-444F-A957-5607D8D48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78">
                <a:extLst>
                  <a:ext uri="{FF2B5EF4-FFF2-40B4-BE49-F238E27FC236}">
                    <a16:creationId xmlns:a16="http://schemas.microsoft.com/office/drawing/2014/main" id="{2479B7DE-A7C2-4220-AECD-3D7ABF505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Freeform 79">
                <a:extLst>
                  <a:ext uri="{FF2B5EF4-FFF2-40B4-BE49-F238E27FC236}">
                    <a16:creationId xmlns:a16="http://schemas.microsoft.com/office/drawing/2014/main" id="{5684DF1B-BF41-4BA4-8965-50390803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Freeform 80">
                <a:extLst>
                  <a:ext uri="{FF2B5EF4-FFF2-40B4-BE49-F238E27FC236}">
                    <a16:creationId xmlns:a16="http://schemas.microsoft.com/office/drawing/2014/main" id="{FAA60A9D-F48D-40A0-A73D-CD3643D7E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Freeform 81">
                <a:extLst>
                  <a:ext uri="{FF2B5EF4-FFF2-40B4-BE49-F238E27FC236}">
                    <a16:creationId xmlns:a16="http://schemas.microsoft.com/office/drawing/2014/main" id="{1F56F4C1-F24C-4E98-967F-9E55C3EA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Freeform 82">
                <a:extLst>
                  <a:ext uri="{FF2B5EF4-FFF2-40B4-BE49-F238E27FC236}">
                    <a16:creationId xmlns:a16="http://schemas.microsoft.com/office/drawing/2014/main" id="{DE75F576-6EAB-413D-A23D-E2667668B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TextBox 43">
                <a:extLst>
                  <a:ext uri="{FF2B5EF4-FFF2-40B4-BE49-F238E27FC236}">
                    <a16:creationId xmlns:a16="http://schemas.microsoft.com/office/drawing/2014/main" id="{6D9E5A16-F06E-486A-87C4-A11D7912C71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8311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TỰ LUẬN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78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2" grpId="0"/>
      <p:bldP spid="25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7"/>
            <a:ext cx="12114292" cy="927236"/>
            <a:chOff x="7459670" y="7543799"/>
            <a:chExt cx="20011305" cy="92735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TẬP HỢP SỐ ĐÃ HỌC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927358"/>
              <a:chOff x="7459669" y="7543800"/>
              <a:chExt cx="1381118" cy="927358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831105"/>
                <a:chOff x="7469187" y="7640053"/>
                <a:chExt cx="1371600" cy="831105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13415" y="7640053"/>
                  <a:ext cx="699592" cy="831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1551488" y="3124200"/>
            <a:ext cx="7265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Tập hợp các số tự nhiên</a:t>
            </a:r>
            <a:r>
              <a:rPr lang="en-US" sz="4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3000" y="3124200"/>
                <a:ext cx="55077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0,1,2,3,...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3124200"/>
                <a:ext cx="5507790" cy="830997"/>
              </a:xfrm>
              <a:prstGeom prst="rect">
                <a:avLst/>
              </a:prstGeom>
              <a:blipFill>
                <a:blip r:embed="rId3"/>
                <a:stretch>
                  <a:fillRect l="-5094" t="-16176" r="-409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621000" y="3124200"/>
                <a:ext cx="516301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1,2,3,...</m:t>
                        </m:r>
                      </m:e>
                    </m:d>
                  </m:oMath>
                </a14:m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3124200"/>
                <a:ext cx="5163016" cy="830997"/>
              </a:xfrm>
              <a:prstGeom prst="rect">
                <a:avLst/>
              </a:prstGeom>
              <a:blipFill>
                <a:blip r:embed="rId4"/>
                <a:stretch>
                  <a:fillRect l="-5437" t="-16176" r="-4374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14400" y="4513372"/>
            <a:ext cx="7651262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725766" y="4513372"/>
                <a:ext cx="9603142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...,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2,</m:t>
                        </m:r>
                        <m:r>
                          <a:rPr lang="en-US" sz="4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3,...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66" y="4513372"/>
                <a:ext cx="9603142" cy="873701"/>
              </a:xfrm>
              <a:prstGeom prst="rect">
                <a:avLst/>
              </a:prstGeom>
              <a:blipFill>
                <a:blip r:embed="rId5"/>
                <a:stretch>
                  <a:fillRect t="-10417" r="-1904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00200" y="6040957"/>
            <a:ext cx="6973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Tập hợp các số hữu tỷ: </a:t>
            </a:r>
            <a:endParaRPr 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610600" y="5976164"/>
                <a:ext cx="6862263" cy="1409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ℚ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976164"/>
                <a:ext cx="6862263" cy="14093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42922" y="7422894"/>
            <a:ext cx="15764278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600200" y="8824849"/>
            <a:ext cx="6287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Tập hợp các số thực:</a:t>
            </a:r>
            <a:endParaRPr 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8763000" y="8824849"/>
                <a:ext cx="30158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ℚ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8824849"/>
                <a:ext cx="3015890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3007180" y="9689733"/>
            <a:ext cx="18405019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68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6"/>
          <p:cNvGrpSpPr/>
          <p:nvPr/>
        </p:nvGrpSpPr>
        <p:grpSpPr>
          <a:xfrm>
            <a:off x="914400" y="914404"/>
            <a:ext cx="17088453" cy="933656"/>
            <a:chOff x="7483861" y="7543801"/>
            <a:chExt cx="17012919" cy="933778"/>
          </a:xfrm>
        </p:grpSpPr>
        <p:sp>
          <p:nvSpPr>
            <p:cNvPr id="21" name="TextBox 20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TẬP HỢP CON THƯỜNG DÙNG CỦA R</a:t>
              </a:r>
            </a:p>
          </p:txBody>
        </p:sp>
        <p:grpSp>
          <p:nvGrpSpPr>
            <p:cNvPr id="22" name="Group 27"/>
            <p:cNvGrpSpPr/>
            <p:nvPr/>
          </p:nvGrpSpPr>
          <p:grpSpPr>
            <a:xfrm>
              <a:off x="7483861" y="7543801"/>
              <a:ext cx="1251657" cy="933778"/>
              <a:chOff x="7483860" y="7543801"/>
              <a:chExt cx="1251657" cy="933778"/>
            </a:xfrm>
          </p:grpSpPr>
          <p:sp>
            <p:nvSpPr>
              <p:cNvPr id="23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/>
              <p:cNvGrpSpPr/>
              <p:nvPr/>
            </p:nvGrpSpPr>
            <p:grpSpPr>
              <a:xfrm>
                <a:off x="7493378" y="7646473"/>
                <a:ext cx="1242139" cy="831106"/>
                <a:chOff x="7493378" y="7646473"/>
                <a:chExt cx="1242139" cy="831106"/>
              </a:xfrm>
            </p:grpSpPr>
            <p:sp>
              <p:nvSpPr>
                <p:cNvPr id="25" name="Round Same Side Corner Rectangle 24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899940" y="7646473"/>
                  <a:ext cx="659434" cy="8311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920D66-40B4-4C00-B5BF-4A822A136586}"/>
              </a:ext>
            </a:extLst>
          </p:cNvPr>
          <p:cNvGrpSpPr/>
          <p:nvPr/>
        </p:nvGrpSpPr>
        <p:grpSpPr>
          <a:xfrm>
            <a:off x="905553" y="7570917"/>
            <a:ext cx="21727140" cy="5154483"/>
            <a:chOff x="1120323" y="10988402"/>
            <a:chExt cx="21729655" cy="5155080"/>
          </a:xfrm>
        </p:grpSpPr>
        <p:sp>
          <p:nvSpPr>
            <p:cNvPr id="40" name="Rounded Rectangle 26">
              <a:extLst>
                <a:ext uri="{FF2B5EF4-FFF2-40B4-BE49-F238E27FC236}">
                  <a16:creationId xmlns:a16="http://schemas.microsoft.com/office/drawing/2014/main" id="{824D647F-A74C-4DC2-9139-158406C90562}"/>
                </a:ext>
              </a:extLst>
            </p:cNvPr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" name="Group 2">
              <a:extLst>
                <a:ext uri="{FF2B5EF4-FFF2-40B4-BE49-F238E27FC236}">
                  <a16:creationId xmlns:a16="http://schemas.microsoft.com/office/drawing/2014/main" id="{053C9AFF-9F8C-44AB-BCF5-2AC9E1DFF6AD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995BD253-334B-4926-9BDD-EFBEEE4D212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25113290-CC8E-4590-803A-B960E7DF3F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431B4D-D23C-40E5-935B-DB8D5F1580E4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22031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BD0992-E60F-41E4-AD85-1EB8B0ECC1B5}"/>
              </a:ext>
            </a:extLst>
          </p:cNvPr>
          <p:cNvGrpSpPr/>
          <p:nvPr/>
        </p:nvGrpSpPr>
        <p:grpSpPr>
          <a:xfrm>
            <a:off x="905536" y="1931916"/>
            <a:ext cx="21727140" cy="5493833"/>
            <a:chOff x="1120323" y="10988402"/>
            <a:chExt cx="21729655" cy="5494470"/>
          </a:xfrm>
        </p:grpSpPr>
        <p:sp>
          <p:nvSpPr>
            <p:cNvPr id="55" name="Rounded Rectangle 6">
              <a:extLst>
                <a:ext uri="{FF2B5EF4-FFF2-40B4-BE49-F238E27FC236}">
                  <a16:creationId xmlns:a16="http://schemas.microsoft.com/office/drawing/2014/main" id="{B7C351E0-5501-4DA6-BD07-F45A568F3E50}"/>
                </a:ext>
              </a:extLst>
            </p:cNvPr>
            <p:cNvSpPr/>
            <p:nvPr/>
          </p:nvSpPr>
          <p:spPr>
            <a:xfrm>
              <a:off x="1323892" y="11370895"/>
              <a:ext cx="21526086" cy="5111977"/>
            </a:xfrm>
            <a:prstGeom prst="roundRect">
              <a:avLst>
                <a:gd name="adj" fmla="val 89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2">
              <a:extLst>
                <a:ext uri="{FF2B5EF4-FFF2-40B4-BE49-F238E27FC236}">
                  <a16:creationId xmlns:a16="http://schemas.microsoft.com/office/drawing/2014/main" id="{F3F0066C-4DE8-4BC7-8732-7D64781CD87B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972158BC-EABE-459C-9BC3-37D1A376528F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576F45D8-C720-4516-BDE8-E3C0622BA12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90C6B2-F307-4C41-BDDE-D2B18ABD6AED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043173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ình chữ nhật 11">
                <a:extLst>
                  <a:ext uri="{FF2B5EF4-FFF2-40B4-BE49-F238E27FC236}">
                    <a16:creationId xmlns:a16="http://schemas.microsoft.com/office/drawing/2014/main" id="{2817DB39-3B76-487D-AF5F-1F33C8DC0DEC}"/>
                  </a:ext>
                </a:extLst>
              </p:cNvPr>
              <p:cNvSpPr/>
              <p:nvPr/>
            </p:nvSpPr>
            <p:spPr>
              <a:xfrm>
                <a:off x="2261986" y="2907682"/>
                <a:ext cx="7391400" cy="930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Hình chữ nhật 11">
                <a:extLst>
                  <a:ext uri="{FF2B5EF4-FFF2-40B4-BE49-F238E27FC236}">
                    <a16:creationId xmlns:a16="http://schemas.microsoft.com/office/drawing/2014/main" id="{2817DB39-3B76-487D-AF5F-1F33C8DC0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2907682"/>
                <a:ext cx="7391400" cy="930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_Văn_Bản 15">
                <a:extLst>
                  <a:ext uri="{FF2B5EF4-FFF2-40B4-BE49-F238E27FC236}">
                    <a16:creationId xmlns:a16="http://schemas.microsoft.com/office/drawing/2014/main" id="{5AC9CC80-2F37-4EE6-9C28-20BCDCA9FE62}"/>
                  </a:ext>
                </a:extLst>
              </p:cNvPr>
              <p:cNvSpPr txBox="1"/>
              <p:nvPr/>
            </p:nvSpPr>
            <p:spPr>
              <a:xfrm>
                <a:off x="2261986" y="4412721"/>
                <a:ext cx="6996934" cy="93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;+∞)=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Hộp_Văn_Bản 15">
                <a:extLst>
                  <a:ext uri="{FF2B5EF4-FFF2-40B4-BE49-F238E27FC236}">
                    <a16:creationId xmlns:a16="http://schemas.microsoft.com/office/drawing/2014/main" id="{5AC9CC80-2F37-4EE6-9C28-20BCDCA9F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4412721"/>
                <a:ext cx="6996934" cy="930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_Văn_Bản 19">
                <a:extLst>
                  <a:ext uri="{FF2B5EF4-FFF2-40B4-BE49-F238E27FC236}">
                    <a16:creationId xmlns:a16="http://schemas.microsoft.com/office/drawing/2014/main" id="{A8FB8F08-20DF-40E5-86C4-EB9729FFF093}"/>
                  </a:ext>
                </a:extLst>
              </p:cNvPr>
              <p:cNvSpPr txBox="1"/>
              <p:nvPr/>
            </p:nvSpPr>
            <p:spPr>
              <a:xfrm>
                <a:off x="2261986" y="5960828"/>
                <a:ext cx="7391400" cy="93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(−∞;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Hộp_Văn_Bản 19">
                <a:extLst>
                  <a:ext uri="{FF2B5EF4-FFF2-40B4-BE49-F238E27FC236}">
                    <a16:creationId xmlns:a16="http://schemas.microsoft.com/office/drawing/2014/main" id="{A8FB8F08-20DF-40E5-86C4-EB9729FFF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5960828"/>
                <a:ext cx="7391400" cy="930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Đường kết nối Mũi tên Thẳng 31">
            <a:extLst>
              <a:ext uri="{FF2B5EF4-FFF2-40B4-BE49-F238E27FC236}">
                <a16:creationId xmlns:a16="http://schemas.microsoft.com/office/drawing/2014/main" id="{D7B305C5-3BD6-4F42-82DE-34A78BE45962}"/>
              </a:ext>
            </a:extLst>
          </p:cNvPr>
          <p:cNvCxnSpPr/>
          <p:nvPr/>
        </p:nvCxnSpPr>
        <p:spPr>
          <a:xfrm flipV="1">
            <a:off x="11870895" y="3306807"/>
            <a:ext cx="8550705" cy="32275"/>
          </a:xfrm>
          <a:prstGeom prst="straightConnector1">
            <a:avLst/>
          </a:prstGeom>
          <a:ln w="57150">
            <a:solidFill>
              <a:srgbClr val="24245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Nhóm 45">
            <a:extLst>
              <a:ext uri="{FF2B5EF4-FFF2-40B4-BE49-F238E27FC236}">
                <a16:creationId xmlns:a16="http://schemas.microsoft.com/office/drawing/2014/main" id="{B7D214C0-569F-4C1A-9475-B0A5BFF59A3E}"/>
              </a:ext>
            </a:extLst>
          </p:cNvPr>
          <p:cNvGrpSpPr/>
          <p:nvPr/>
        </p:nvGrpSpPr>
        <p:grpSpPr>
          <a:xfrm>
            <a:off x="17054752" y="10034582"/>
            <a:ext cx="2514600" cy="489475"/>
            <a:chOff x="17297400" y="3810000"/>
            <a:chExt cx="2514600" cy="489475"/>
          </a:xfrm>
        </p:grpSpPr>
        <p:cxnSp>
          <p:nvCxnSpPr>
            <p:cNvPr id="65" name="Đường kết nối Thẳng 87">
              <a:extLst>
                <a:ext uri="{FF2B5EF4-FFF2-40B4-BE49-F238E27FC236}">
                  <a16:creationId xmlns:a16="http://schemas.microsoft.com/office/drawing/2014/main" id="{598E5E9A-BF66-4AE1-BB57-D944187A5154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Đường kết nối Thẳng 88">
              <a:extLst>
                <a:ext uri="{FF2B5EF4-FFF2-40B4-BE49-F238E27FC236}">
                  <a16:creationId xmlns:a16="http://schemas.microsoft.com/office/drawing/2014/main" id="{47F18E5C-577B-4650-9315-C6EE08E40038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Đường kết nối Thẳng 90">
              <a:extLst>
                <a:ext uri="{FF2B5EF4-FFF2-40B4-BE49-F238E27FC236}">
                  <a16:creationId xmlns:a16="http://schemas.microsoft.com/office/drawing/2014/main" id="{DC6100DF-AB78-4B57-9090-0D6C9D131086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Đường kết nối Thẳng 91">
              <a:extLst>
                <a:ext uri="{FF2B5EF4-FFF2-40B4-BE49-F238E27FC236}">
                  <a16:creationId xmlns:a16="http://schemas.microsoft.com/office/drawing/2014/main" id="{DBDD4C5C-FAD4-4789-A724-6B0F6428EDF5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Đường kết nối Thẳng 92">
              <a:extLst>
                <a:ext uri="{FF2B5EF4-FFF2-40B4-BE49-F238E27FC236}">
                  <a16:creationId xmlns:a16="http://schemas.microsoft.com/office/drawing/2014/main" id="{C48F0825-0601-45E9-9FA7-AD55B59EF8B5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Hộp_Văn_Bản 38">
            <a:extLst>
              <a:ext uri="{FF2B5EF4-FFF2-40B4-BE49-F238E27FC236}">
                <a16:creationId xmlns:a16="http://schemas.microsoft.com/office/drawing/2014/main" id="{24EAD8A7-F9AC-4D62-9B1E-E5140FE31666}"/>
              </a:ext>
            </a:extLst>
          </p:cNvPr>
          <p:cNvSpPr txBox="1"/>
          <p:nvPr/>
        </p:nvSpPr>
        <p:spPr>
          <a:xfrm>
            <a:off x="14515785" y="3737779"/>
            <a:ext cx="63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" name="Hộp_Văn_Bản 39">
            <a:extLst>
              <a:ext uri="{FF2B5EF4-FFF2-40B4-BE49-F238E27FC236}">
                <a16:creationId xmlns:a16="http://schemas.microsoft.com/office/drawing/2014/main" id="{B23D1C5B-CBEB-44C5-85A8-2339F3FFDED6}"/>
              </a:ext>
            </a:extLst>
          </p:cNvPr>
          <p:cNvSpPr txBox="1"/>
          <p:nvPr/>
        </p:nvSpPr>
        <p:spPr>
          <a:xfrm>
            <a:off x="16687800" y="3756566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72" name="Nhóm 108">
            <a:extLst>
              <a:ext uri="{FF2B5EF4-FFF2-40B4-BE49-F238E27FC236}">
                <a16:creationId xmlns:a16="http://schemas.microsoft.com/office/drawing/2014/main" id="{794DEF9A-8D4F-47B1-A302-6441A59BEE6B}"/>
              </a:ext>
            </a:extLst>
          </p:cNvPr>
          <p:cNvGrpSpPr/>
          <p:nvPr/>
        </p:nvGrpSpPr>
        <p:grpSpPr>
          <a:xfrm>
            <a:off x="12137069" y="10034582"/>
            <a:ext cx="2514600" cy="489475"/>
            <a:chOff x="17297400" y="3810000"/>
            <a:chExt cx="2514600" cy="489475"/>
          </a:xfrm>
        </p:grpSpPr>
        <p:cxnSp>
          <p:nvCxnSpPr>
            <p:cNvPr id="73" name="Đường kết nối Thẳng 109">
              <a:extLst>
                <a:ext uri="{FF2B5EF4-FFF2-40B4-BE49-F238E27FC236}">
                  <a16:creationId xmlns:a16="http://schemas.microsoft.com/office/drawing/2014/main" id="{BE449B47-F6EE-4FE2-AA72-061DD2107934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Đường kết nối Thẳng 110">
              <a:extLst>
                <a:ext uri="{FF2B5EF4-FFF2-40B4-BE49-F238E27FC236}">
                  <a16:creationId xmlns:a16="http://schemas.microsoft.com/office/drawing/2014/main" id="{EC82728C-053E-49CC-B33E-F3B9476E3A79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kết nối Thẳng 111">
              <a:extLst>
                <a:ext uri="{FF2B5EF4-FFF2-40B4-BE49-F238E27FC236}">
                  <a16:creationId xmlns:a16="http://schemas.microsoft.com/office/drawing/2014/main" id="{BD30A000-2A2D-4233-929D-27328B7C7BD6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kết nối Thẳng 112">
              <a:extLst>
                <a:ext uri="{FF2B5EF4-FFF2-40B4-BE49-F238E27FC236}">
                  <a16:creationId xmlns:a16="http://schemas.microsoft.com/office/drawing/2014/main" id="{44C2BAF3-D647-478B-922D-FBA114504F5C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Đường kết nối Thẳng 113">
              <a:extLst>
                <a:ext uri="{FF2B5EF4-FFF2-40B4-BE49-F238E27FC236}">
                  <a16:creationId xmlns:a16="http://schemas.microsoft.com/office/drawing/2014/main" id="{038290D3-9A6B-404F-A7A2-2767D255DC91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Nhóm 168">
            <a:extLst>
              <a:ext uri="{FF2B5EF4-FFF2-40B4-BE49-F238E27FC236}">
                <a16:creationId xmlns:a16="http://schemas.microsoft.com/office/drawing/2014/main" id="{DAA16B4B-2CB3-4B9D-AE5B-51F913E41B3C}"/>
              </a:ext>
            </a:extLst>
          </p:cNvPr>
          <p:cNvGrpSpPr/>
          <p:nvPr/>
        </p:nvGrpSpPr>
        <p:grpSpPr>
          <a:xfrm>
            <a:off x="11967947" y="5042180"/>
            <a:ext cx="8550705" cy="1149303"/>
            <a:chOff x="11967947" y="5773973"/>
            <a:chExt cx="8550705" cy="1149303"/>
          </a:xfrm>
        </p:grpSpPr>
        <p:cxnSp>
          <p:nvCxnSpPr>
            <p:cNvPr id="79" name="Đường kết nối Mũi tên Thẳng 114">
              <a:extLst>
                <a:ext uri="{FF2B5EF4-FFF2-40B4-BE49-F238E27FC236}">
                  <a16:creationId xmlns:a16="http://schemas.microsoft.com/office/drawing/2014/main" id="{DF72D3F7-E1BB-4275-A8AE-5BCA828FFF25}"/>
                </a:ext>
              </a:extLst>
            </p:cNvPr>
            <p:cNvCxnSpPr/>
            <p:nvPr/>
          </p:nvCxnSpPr>
          <p:spPr>
            <a:xfrm>
              <a:off x="11967947" y="5773973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Hộp_Văn_Bản 122">
              <a:extLst>
                <a:ext uri="{FF2B5EF4-FFF2-40B4-BE49-F238E27FC236}">
                  <a16:creationId xmlns:a16="http://schemas.microsoft.com/office/drawing/2014/main" id="{9103296C-4380-48B4-AF4A-0C5F4C95E32F}"/>
                </a:ext>
              </a:extLst>
            </p:cNvPr>
            <p:cNvSpPr txBox="1"/>
            <p:nvPr/>
          </p:nvSpPr>
          <p:spPr>
            <a:xfrm>
              <a:off x="14453986" y="6092279"/>
              <a:ext cx="633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Nhóm 125">
            <a:extLst>
              <a:ext uri="{FF2B5EF4-FFF2-40B4-BE49-F238E27FC236}">
                <a16:creationId xmlns:a16="http://schemas.microsoft.com/office/drawing/2014/main" id="{EE7CBB32-8750-43DF-87CE-DEA8B1B077EF}"/>
              </a:ext>
            </a:extLst>
          </p:cNvPr>
          <p:cNvGrpSpPr/>
          <p:nvPr/>
        </p:nvGrpSpPr>
        <p:grpSpPr>
          <a:xfrm>
            <a:off x="12115800" y="4830807"/>
            <a:ext cx="2514600" cy="489475"/>
            <a:chOff x="17297400" y="3810000"/>
            <a:chExt cx="2514600" cy="489475"/>
          </a:xfrm>
        </p:grpSpPr>
        <p:cxnSp>
          <p:nvCxnSpPr>
            <p:cNvPr id="82" name="Đường kết nối Thẳng 126">
              <a:extLst>
                <a:ext uri="{FF2B5EF4-FFF2-40B4-BE49-F238E27FC236}">
                  <a16:creationId xmlns:a16="http://schemas.microsoft.com/office/drawing/2014/main" id="{CEC2A1BE-69FA-4BE4-AC90-2E65D627AA1F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Đường kết nối Thẳng 127">
              <a:extLst>
                <a:ext uri="{FF2B5EF4-FFF2-40B4-BE49-F238E27FC236}">
                  <a16:creationId xmlns:a16="http://schemas.microsoft.com/office/drawing/2014/main" id="{3C70143A-8B31-4ADA-BAA5-43B31E48375B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Đường kết nối Thẳng 128">
              <a:extLst>
                <a:ext uri="{FF2B5EF4-FFF2-40B4-BE49-F238E27FC236}">
                  <a16:creationId xmlns:a16="http://schemas.microsoft.com/office/drawing/2014/main" id="{197FF14F-BDB8-488E-9256-19AF558D4377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Đường kết nối Thẳng 129">
              <a:extLst>
                <a:ext uri="{FF2B5EF4-FFF2-40B4-BE49-F238E27FC236}">
                  <a16:creationId xmlns:a16="http://schemas.microsoft.com/office/drawing/2014/main" id="{D0336C4D-40A2-42BE-8E33-33879B9F29DA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Đường kết nối Thẳng 130">
              <a:extLst>
                <a:ext uri="{FF2B5EF4-FFF2-40B4-BE49-F238E27FC236}">
                  <a16:creationId xmlns:a16="http://schemas.microsoft.com/office/drawing/2014/main" id="{C4BDE553-2A93-4A23-B01F-6677BBC41CEA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Nhóm 169">
            <a:extLst>
              <a:ext uri="{FF2B5EF4-FFF2-40B4-BE49-F238E27FC236}">
                <a16:creationId xmlns:a16="http://schemas.microsoft.com/office/drawing/2014/main" id="{85B7D63E-4B60-4943-9607-759FD7FDE6E5}"/>
              </a:ext>
            </a:extLst>
          </p:cNvPr>
          <p:cNvGrpSpPr/>
          <p:nvPr/>
        </p:nvGrpSpPr>
        <p:grpSpPr>
          <a:xfrm>
            <a:off x="11913518" y="6507629"/>
            <a:ext cx="8550705" cy="979676"/>
            <a:chOff x="11913518" y="7239422"/>
            <a:chExt cx="8550705" cy="979676"/>
          </a:xfrm>
        </p:grpSpPr>
        <p:cxnSp>
          <p:nvCxnSpPr>
            <p:cNvPr id="88" name="Đường kết nối Mũi tên Thẳng 131">
              <a:extLst>
                <a:ext uri="{FF2B5EF4-FFF2-40B4-BE49-F238E27FC236}">
                  <a16:creationId xmlns:a16="http://schemas.microsoft.com/office/drawing/2014/main" id="{37BEED15-1644-49CF-9A7A-3127AF1B4A12}"/>
                </a:ext>
              </a:extLst>
            </p:cNvPr>
            <p:cNvCxnSpPr/>
            <p:nvPr/>
          </p:nvCxnSpPr>
          <p:spPr>
            <a:xfrm>
              <a:off x="11913518" y="7239422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Hộp_Văn_Bản 134">
              <a:extLst>
                <a:ext uri="{FF2B5EF4-FFF2-40B4-BE49-F238E27FC236}">
                  <a16:creationId xmlns:a16="http://schemas.microsoft.com/office/drawing/2014/main" id="{086DCE27-3B6D-4C66-8059-09682E1062DC}"/>
                </a:ext>
              </a:extLst>
            </p:cNvPr>
            <p:cNvSpPr txBox="1"/>
            <p:nvPr/>
          </p:nvSpPr>
          <p:spPr>
            <a:xfrm>
              <a:off x="16818429" y="7388101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0" name="Nhóm 136">
            <a:extLst>
              <a:ext uri="{FF2B5EF4-FFF2-40B4-BE49-F238E27FC236}">
                <a16:creationId xmlns:a16="http://schemas.microsoft.com/office/drawing/2014/main" id="{D9D868F9-E463-4365-8BDD-51D552CCEA5E}"/>
              </a:ext>
            </a:extLst>
          </p:cNvPr>
          <p:cNvGrpSpPr/>
          <p:nvPr/>
        </p:nvGrpSpPr>
        <p:grpSpPr>
          <a:xfrm>
            <a:off x="17210653" y="6262891"/>
            <a:ext cx="2514600" cy="489475"/>
            <a:chOff x="17297400" y="3810000"/>
            <a:chExt cx="2514600" cy="489475"/>
          </a:xfrm>
        </p:grpSpPr>
        <p:cxnSp>
          <p:nvCxnSpPr>
            <p:cNvPr id="91" name="Đường kết nối Thẳng 137">
              <a:extLst>
                <a:ext uri="{FF2B5EF4-FFF2-40B4-BE49-F238E27FC236}">
                  <a16:creationId xmlns:a16="http://schemas.microsoft.com/office/drawing/2014/main" id="{B79FDCFE-CC75-4AE7-960D-B54A10ED48CC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Đường kết nối Thẳng 138">
              <a:extLst>
                <a:ext uri="{FF2B5EF4-FFF2-40B4-BE49-F238E27FC236}">
                  <a16:creationId xmlns:a16="http://schemas.microsoft.com/office/drawing/2014/main" id="{F7323BE4-9C18-4CAF-916F-0C764E5F4AFC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Đường kết nối Thẳng 139">
              <a:extLst>
                <a:ext uri="{FF2B5EF4-FFF2-40B4-BE49-F238E27FC236}">
                  <a16:creationId xmlns:a16="http://schemas.microsoft.com/office/drawing/2014/main" id="{B0DBE001-77DF-48DE-A14B-0D0DA5CFA98B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Đường kết nối Thẳng 140">
              <a:extLst>
                <a:ext uri="{FF2B5EF4-FFF2-40B4-BE49-F238E27FC236}">
                  <a16:creationId xmlns:a16="http://schemas.microsoft.com/office/drawing/2014/main" id="{8D130C6D-B7F3-42C3-85B7-76FAAA5793E4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Đường kết nối Thẳng 141">
              <a:extLst>
                <a:ext uri="{FF2B5EF4-FFF2-40B4-BE49-F238E27FC236}">
                  <a16:creationId xmlns:a16="http://schemas.microsoft.com/office/drawing/2014/main" id="{B7121F5F-8788-4846-AC80-25EA6518B4EA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ình chữ nhật 145">
                <a:extLst>
                  <a:ext uri="{FF2B5EF4-FFF2-40B4-BE49-F238E27FC236}">
                    <a16:creationId xmlns:a16="http://schemas.microsoft.com/office/drawing/2014/main" id="{066D2221-96AC-44A9-9AD9-B535AFDD5EB9}"/>
                  </a:ext>
                </a:extLst>
              </p:cNvPr>
              <p:cNvSpPr/>
              <p:nvPr/>
            </p:nvSpPr>
            <p:spPr>
              <a:xfrm>
                <a:off x="2261986" y="9585330"/>
                <a:ext cx="7431330" cy="930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Hình chữ nhật 145">
                <a:extLst>
                  <a:ext uri="{FF2B5EF4-FFF2-40B4-BE49-F238E27FC236}">
                    <a16:creationId xmlns:a16="http://schemas.microsoft.com/office/drawing/2014/main" id="{066D2221-96AC-44A9-9AD9-B535AFDD5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86" y="9585330"/>
                <a:ext cx="7431330" cy="930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Nhóm 154">
            <a:extLst>
              <a:ext uri="{FF2B5EF4-FFF2-40B4-BE49-F238E27FC236}">
                <a16:creationId xmlns:a16="http://schemas.microsoft.com/office/drawing/2014/main" id="{50EF25AD-9AA6-457D-AD09-2EE127716547}"/>
              </a:ext>
            </a:extLst>
          </p:cNvPr>
          <p:cNvGrpSpPr/>
          <p:nvPr/>
        </p:nvGrpSpPr>
        <p:grpSpPr>
          <a:xfrm>
            <a:off x="11870895" y="9860007"/>
            <a:ext cx="8550705" cy="1973997"/>
            <a:chOff x="10874046" y="10591800"/>
            <a:chExt cx="8550705" cy="1973997"/>
          </a:xfrm>
        </p:grpSpPr>
        <p:cxnSp>
          <p:nvCxnSpPr>
            <p:cNvPr id="98" name="Đường kết nối Mũi tên Thẳng 147">
              <a:extLst>
                <a:ext uri="{FF2B5EF4-FFF2-40B4-BE49-F238E27FC236}">
                  <a16:creationId xmlns:a16="http://schemas.microsoft.com/office/drawing/2014/main" id="{E2A4C317-5468-44E0-BD82-17C7CAD4B056}"/>
                </a:ext>
              </a:extLst>
            </p:cNvPr>
            <p:cNvCxnSpPr/>
            <p:nvPr/>
          </p:nvCxnSpPr>
          <p:spPr>
            <a:xfrm flipV="1">
              <a:off x="10874046" y="10994976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Ngoặc ôm Trái 150">
              <a:extLst>
                <a:ext uri="{FF2B5EF4-FFF2-40B4-BE49-F238E27FC236}">
                  <a16:creationId xmlns:a16="http://schemas.microsoft.com/office/drawing/2014/main" id="{8BC29B44-DD0B-4430-9F12-7E6F55D828F5}"/>
                </a:ext>
              </a:extLst>
            </p:cNvPr>
            <p:cNvSpPr/>
            <p:nvPr/>
          </p:nvSpPr>
          <p:spPr>
            <a:xfrm>
              <a:off x="14019999" y="10591800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Ngoặc ôm Trái 151">
              <a:extLst>
                <a:ext uri="{FF2B5EF4-FFF2-40B4-BE49-F238E27FC236}">
                  <a16:creationId xmlns:a16="http://schemas.microsoft.com/office/drawing/2014/main" id="{82033774-3F57-4571-AE3D-C5195A432EC2}"/>
                </a:ext>
              </a:extLst>
            </p:cNvPr>
            <p:cNvSpPr/>
            <p:nvPr/>
          </p:nvSpPr>
          <p:spPr>
            <a:xfrm flipH="1">
              <a:off x="15621000" y="10617949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Hộp_Văn_Bản 152">
              <a:extLst>
                <a:ext uri="{FF2B5EF4-FFF2-40B4-BE49-F238E27FC236}">
                  <a16:creationId xmlns:a16="http://schemas.microsoft.com/office/drawing/2014/main" id="{5FCFD7E2-880A-412B-89A4-B7B4313D9D6B}"/>
                </a:ext>
              </a:extLst>
            </p:cNvPr>
            <p:cNvSpPr txBox="1"/>
            <p:nvPr/>
          </p:nvSpPr>
          <p:spPr>
            <a:xfrm>
              <a:off x="13691986" y="11651159"/>
              <a:ext cx="633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2" name="Hộp_Văn_Bản 153">
              <a:extLst>
                <a:ext uri="{FF2B5EF4-FFF2-40B4-BE49-F238E27FC236}">
                  <a16:creationId xmlns:a16="http://schemas.microsoft.com/office/drawing/2014/main" id="{ADC43F8D-A2A4-4F6E-BEEB-5A621AC43992}"/>
                </a:ext>
              </a:extLst>
            </p:cNvPr>
            <p:cNvSpPr txBox="1"/>
            <p:nvPr/>
          </p:nvSpPr>
          <p:spPr>
            <a:xfrm>
              <a:off x="15468600" y="11734800"/>
              <a:ext cx="62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3" name="Nhóm 156">
            <a:extLst>
              <a:ext uri="{FF2B5EF4-FFF2-40B4-BE49-F238E27FC236}">
                <a16:creationId xmlns:a16="http://schemas.microsoft.com/office/drawing/2014/main" id="{055563DC-92A5-488F-AD78-57D7568947DF}"/>
              </a:ext>
            </a:extLst>
          </p:cNvPr>
          <p:cNvGrpSpPr/>
          <p:nvPr/>
        </p:nvGrpSpPr>
        <p:grpSpPr>
          <a:xfrm>
            <a:off x="12115800" y="3094344"/>
            <a:ext cx="2514600" cy="489475"/>
            <a:chOff x="17297400" y="3810000"/>
            <a:chExt cx="2514600" cy="489475"/>
          </a:xfrm>
        </p:grpSpPr>
        <p:cxnSp>
          <p:nvCxnSpPr>
            <p:cNvPr id="104" name="Đường kết nối Thẳng 157">
              <a:extLst>
                <a:ext uri="{FF2B5EF4-FFF2-40B4-BE49-F238E27FC236}">
                  <a16:creationId xmlns:a16="http://schemas.microsoft.com/office/drawing/2014/main" id="{6D102114-A243-4288-A281-00495014BEFB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Đường kết nối Thẳng 158">
              <a:extLst>
                <a:ext uri="{FF2B5EF4-FFF2-40B4-BE49-F238E27FC236}">
                  <a16:creationId xmlns:a16="http://schemas.microsoft.com/office/drawing/2014/main" id="{49027B48-E839-4668-88D9-04A88826CF08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Đường kết nối Thẳng 159">
              <a:extLst>
                <a:ext uri="{FF2B5EF4-FFF2-40B4-BE49-F238E27FC236}">
                  <a16:creationId xmlns:a16="http://schemas.microsoft.com/office/drawing/2014/main" id="{ECCC9761-3213-47DE-91B7-18C9E3740340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Đường kết nối Thẳng 160">
              <a:extLst>
                <a:ext uri="{FF2B5EF4-FFF2-40B4-BE49-F238E27FC236}">
                  <a16:creationId xmlns:a16="http://schemas.microsoft.com/office/drawing/2014/main" id="{C02EA2BC-EDB9-452D-B7AB-AEDBDD96DB38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Đường kết nối Thẳng 161">
              <a:extLst>
                <a:ext uri="{FF2B5EF4-FFF2-40B4-BE49-F238E27FC236}">
                  <a16:creationId xmlns:a16="http://schemas.microsoft.com/office/drawing/2014/main" id="{3AC904C3-0ECB-40EB-B5D8-C867C7FE2703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Nhóm 162">
            <a:extLst>
              <a:ext uri="{FF2B5EF4-FFF2-40B4-BE49-F238E27FC236}">
                <a16:creationId xmlns:a16="http://schemas.microsoft.com/office/drawing/2014/main" id="{E36E77B0-D8B6-48EB-8C5B-E32E0DCB9CFA}"/>
              </a:ext>
            </a:extLst>
          </p:cNvPr>
          <p:cNvGrpSpPr/>
          <p:nvPr/>
        </p:nvGrpSpPr>
        <p:grpSpPr>
          <a:xfrm>
            <a:off x="17145000" y="3078206"/>
            <a:ext cx="2514600" cy="489475"/>
            <a:chOff x="17297400" y="3810000"/>
            <a:chExt cx="2514600" cy="489475"/>
          </a:xfrm>
        </p:grpSpPr>
        <p:cxnSp>
          <p:nvCxnSpPr>
            <p:cNvPr id="110" name="Đường kết nối Thẳng 163">
              <a:extLst>
                <a:ext uri="{FF2B5EF4-FFF2-40B4-BE49-F238E27FC236}">
                  <a16:creationId xmlns:a16="http://schemas.microsoft.com/office/drawing/2014/main" id="{5032C775-DF12-404E-A96C-ABF2E3523C6A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Đường kết nối Thẳng 164">
              <a:extLst>
                <a:ext uri="{FF2B5EF4-FFF2-40B4-BE49-F238E27FC236}">
                  <a16:creationId xmlns:a16="http://schemas.microsoft.com/office/drawing/2014/main" id="{0165BB8D-5D58-44C3-8594-28FEEF741535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Đường kết nối Thẳng 165">
              <a:extLst>
                <a:ext uri="{FF2B5EF4-FFF2-40B4-BE49-F238E27FC236}">
                  <a16:creationId xmlns:a16="http://schemas.microsoft.com/office/drawing/2014/main" id="{1D773FA3-9C29-44CF-A80D-3470595E7090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Đường kết nối Thẳng 166">
              <a:extLst>
                <a:ext uri="{FF2B5EF4-FFF2-40B4-BE49-F238E27FC236}">
                  <a16:creationId xmlns:a16="http://schemas.microsoft.com/office/drawing/2014/main" id="{7DA6B95C-9261-4C3D-8FF9-B33484D7372E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Đường kết nối Thẳng 167">
              <a:extLst>
                <a:ext uri="{FF2B5EF4-FFF2-40B4-BE49-F238E27FC236}">
                  <a16:creationId xmlns:a16="http://schemas.microsoft.com/office/drawing/2014/main" id="{2CF75964-BFAA-4430-91EA-9E92518FBF72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D7983DA0-303A-45F0-9A47-44CAB8D6B7FA}"/>
              </a:ext>
            </a:extLst>
          </p:cNvPr>
          <p:cNvSpPr txBox="1"/>
          <p:nvPr/>
        </p:nvSpPr>
        <p:spPr>
          <a:xfrm flipH="1">
            <a:off x="14457274" y="2621007"/>
            <a:ext cx="291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635D516-4DB6-4E4E-A8E7-748E2C7022CD}"/>
              </a:ext>
            </a:extLst>
          </p:cNvPr>
          <p:cNvSpPr txBox="1"/>
          <p:nvPr/>
        </p:nvSpPr>
        <p:spPr>
          <a:xfrm flipH="1">
            <a:off x="14609673" y="4345568"/>
            <a:ext cx="71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9775066-F618-4615-A084-65B55F44290F}"/>
              </a:ext>
            </a:extLst>
          </p:cNvPr>
          <p:cNvSpPr txBox="1"/>
          <p:nvPr/>
        </p:nvSpPr>
        <p:spPr>
          <a:xfrm flipH="1">
            <a:off x="16442771" y="5793368"/>
            <a:ext cx="11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75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70" grpId="0"/>
      <p:bldP spid="71" grpId="0"/>
      <p:bldP spid="96" grpId="0"/>
      <p:bldP spid="115" grpId="0"/>
      <p:bldP spid="116" grpId="0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7AD5C7-72A3-4A39-9E55-4FF3B55A3EB1}"/>
              </a:ext>
            </a:extLst>
          </p:cNvPr>
          <p:cNvGrpSpPr/>
          <p:nvPr/>
        </p:nvGrpSpPr>
        <p:grpSpPr>
          <a:xfrm>
            <a:off x="916439" y="1447800"/>
            <a:ext cx="21638759" cy="10585207"/>
            <a:chOff x="1120323" y="11008235"/>
            <a:chExt cx="21641264" cy="10586433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AFDBD7AC-7196-4B2B-8DBD-0C5F1161F2DF}"/>
                </a:ext>
              </a:extLst>
            </p:cNvPr>
            <p:cNvSpPr/>
            <p:nvPr/>
          </p:nvSpPr>
          <p:spPr>
            <a:xfrm>
              <a:off x="1235501" y="11148016"/>
              <a:ext cx="21526086" cy="10446652"/>
            </a:xfrm>
            <a:prstGeom prst="roundRect">
              <a:avLst>
                <a:gd name="adj" fmla="val 89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3E5FB6AB-AAD3-468C-9DF3-CEE63CB10351}"/>
                </a:ext>
              </a:extLst>
            </p:cNvPr>
            <p:cNvGrpSpPr/>
            <p:nvPr/>
          </p:nvGrpSpPr>
          <p:grpSpPr>
            <a:xfrm>
              <a:off x="1120323" y="11008235"/>
              <a:ext cx="5728211" cy="1130792"/>
              <a:chOff x="1120323" y="11008235"/>
              <a:chExt cx="5728211" cy="1130792"/>
            </a:xfrm>
          </p:grpSpPr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0A060C9E-F77D-4A07-ABA0-5B9C313A3F61}"/>
                  </a:ext>
                </a:extLst>
              </p:cNvPr>
              <p:cNvSpPr/>
              <p:nvPr/>
            </p:nvSpPr>
            <p:spPr>
              <a:xfrm flipH="1" flipV="1">
                <a:off x="1120323" y="11807191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1AEF9C44-73D4-42C5-99D5-4F168D7BFA5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18344" y="8837486"/>
                <a:ext cx="1130792" cy="5472290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C359A9-24C5-46FD-BD2E-86A6E83E4F67}"/>
                  </a:ext>
                </a:extLst>
              </p:cNvPr>
              <p:cNvSpPr txBox="1"/>
              <p:nvPr/>
            </p:nvSpPr>
            <p:spPr>
              <a:xfrm>
                <a:off x="1262796" y="11175458"/>
                <a:ext cx="558573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8" name="Nhóm 45">
            <a:extLst>
              <a:ext uri="{FF2B5EF4-FFF2-40B4-BE49-F238E27FC236}">
                <a16:creationId xmlns:a16="http://schemas.microsoft.com/office/drawing/2014/main" id="{B26BC452-E050-499B-B4A9-2368147E6DCD}"/>
              </a:ext>
            </a:extLst>
          </p:cNvPr>
          <p:cNvGrpSpPr/>
          <p:nvPr/>
        </p:nvGrpSpPr>
        <p:grpSpPr>
          <a:xfrm>
            <a:off x="17145000" y="9845382"/>
            <a:ext cx="2514600" cy="489475"/>
            <a:chOff x="17297400" y="3810000"/>
            <a:chExt cx="2514600" cy="489475"/>
          </a:xfrm>
        </p:grpSpPr>
        <p:cxnSp>
          <p:nvCxnSpPr>
            <p:cNvPr id="9" name="Đường kết nối Thẳng 87">
              <a:extLst>
                <a:ext uri="{FF2B5EF4-FFF2-40B4-BE49-F238E27FC236}">
                  <a16:creationId xmlns:a16="http://schemas.microsoft.com/office/drawing/2014/main" id="{F7243355-9894-4E6C-B37A-26791E8F3675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kết nối Thẳng 88">
              <a:extLst>
                <a:ext uri="{FF2B5EF4-FFF2-40B4-BE49-F238E27FC236}">
                  <a16:creationId xmlns:a16="http://schemas.microsoft.com/office/drawing/2014/main" id="{1F9A05A7-494D-419D-AF0E-925391F9393E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kết nối Thẳng 90">
              <a:extLst>
                <a:ext uri="{FF2B5EF4-FFF2-40B4-BE49-F238E27FC236}">
                  <a16:creationId xmlns:a16="http://schemas.microsoft.com/office/drawing/2014/main" id="{8B6093E6-D992-4D93-ADD1-43184D8F8D07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Thẳng 91">
              <a:extLst>
                <a:ext uri="{FF2B5EF4-FFF2-40B4-BE49-F238E27FC236}">
                  <a16:creationId xmlns:a16="http://schemas.microsoft.com/office/drawing/2014/main" id="{131894AD-8900-4C53-BA65-0A7A7E03D767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Đường kết nối Thẳng 92">
              <a:extLst>
                <a:ext uri="{FF2B5EF4-FFF2-40B4-BE49-F238E27FC236}">
                  <a16:creationId xmlns:a16="http://schemas.microsoft.com/office/drawing/2014/main" id="{4A859D03-8921-4BFF-9A57-1B92928F8EA5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Nhóm 125">
            <a:extLst>
              <a:ext uri="{FF2B5EF4-FFF2-40B4-BE49-F238E27FC236}">
                <a16:creationId xmlns:a16="http://schemas.microsoft.com/office/drawing/2014/main" id="{E9370758-2A1F-468A-84CF-4CD2B23871C1}"/>
              </a:ext>
            </a:extLst>
          </p:cNvPr>
          <p:cNvGrpSpPr/>
          <p:nvPr/>
        </p:nvGrpSpPr>
        <p:grpSpPr>
          <a:xfrm>
            <a:off x="12077626" y="5366522"/>
            <a:ext cx="2514600" cy="489475"/>
            <a:chOff x="17297400" y="3810000"/>
            <a:chExt cx="2514600" cy="489475"/>
          </a:xfrm>
        </p:grpSpPr>
        <p:cxnSp>
          <p:nvCxnSpPr>
            <p:cNvPr id="15" name="Đường kết nối Thẳng 126">
              <a:extLst>
                <a:ext uri="{FF2B5EF4-FFF2-40B4-BE49-F238E27FC236}">
                  <a16:creationId xmlns:a16="http://schemas.microsoft.com/office/drawing/2014/main" id="{B8AEA730-21FD-4FCA-9F77-E304DE28A4C8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kết nối Thẳng 127">
              <a:extLst>
                <a:ext uri="{FF2B5EF4-FFF2-40B4-BE49-F238E27FC236}">
                  <a16:creationId xmlns:a16="http://schemas.microsoft.com/office/drawing/2014/main" id="{A1A9D165-048B-46F5-B643-C20F0CB070FC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kết nối Thẳng 128">
              <a:extLst>
                <a:ext uri="{FF2B5EF4-FFF2-40B4-BE49-F238E27FC236}">
                  <a16:creationId xmlns:a16="http://schemas.microsoft.com/office/drawing/2014/main" id="{5B4165D7-1CF6-4792-9C9F-974236AEFEAA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kết nối Thẳng 129">
              <a:extLst>
                <a:ext uri="{FF2B5EF4-FFF2-40B4-BE49-F238E27FC236}">
                  <a16:creationId xmlns:a16="http://schemas.microsoft.com/office/drawing/2014/main" id="{4D89F1C1-C0AC-4B7B-8619-6EED80C143C4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kết nối Thẳng 130">
              <a:extLst>
                <a:ext uri="{FF2B5EF4-FFF2-40B4-BE49-F238E27FC236}">
                  <a16:creationId xmlns:a16="http://schemas.microsoft.com/office/drawing/2014/main" id="{8F9AD6C1-BA6C-471A-8FDB-E4D0CBE77E75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Nhóm 136">
            <a:extLst>
              <a:ext uri="{FF2B5EF4-FFF2-40B4-BE49-F238E27FC236}">
                <a16:creationId xmlns:a16="http://schemas.microsoft.com/office/drawing/2014/main" id="{84E17A8F-1F09-430A-997E-343A5E176E54}"/>
              </a:ext>
            </a:extLst>
          </p:cNvPr>
          <p:cNvGrpSpPr/>
          <p:nvPr/>
        </p:nvGrpSpPr>
        <p:grpSpPr>
          <a:xfrm>
            <a:off x="12090460" y="7645091"/>
            <a:ext cx="2514600" cy="489475"/>
            <a:chOff x="17297400" y="3810000"/>
            <a:chExt cx="2514600" cy="489475"/>
          </a:xfrm>
        </p:grpSpPr>
        <p:cxnSp>
          <p:nvCxnSpPr>
            <p:cNvPr id="21" name="Đường kết nối Thẳng 137">
              <a:extLst>
                <a:ext uri="{FF2B5EF4-FFF2-40B4-BE49-F238E27FC236}">
                  <a16:creationId xmlns:a16="http://schemas.microsoft.com/office/drawing/2014/main" id="{D603F7B9-A0B0-4D6E-8567-BDEF4E454C3A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kết nối Thẳng 138">
              <a:extLst>
                <a:ext uri="{FF2B5EF4-FFF2-40B4-BE49-F238E27FC236}">
                  <a16:creationId xmlns:a16="http://schemas.microsoft.com/office/drawing/2014/main" id="{9522913D-F376-4EE4-9173-903C9D3A05B1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kết nối Thẳng 139">
              <a:extLst>
                <a:ext uri="{FF2B5EF4-FFF2-40B4-BE49-F238E27FC236}">
                  <a16:creationId xmlns:a16="http://schemas.microsoft.com/office/drawing/2014/main" id="{82EE532C-0BF2-4103-BD4E-E5BC56086841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kết nối Thẳng 140">
              <a:extLst>
                <a:ext uri="{FF2B5EF4-FFF2-40B4-BE49-F238E27FC236}">
                  <a16:creationId xmlns:a16="http://schemas.microsoft.com/office/drawing/2014/main" id="{9E19CD7C-BCBD-4005-9E4D-5641733F64C9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kết nối Thẳng 141">
              <a:extLst>
                <a:ext uri="{FF2B5EF4-FFF2-40B4-BE49-F238E27FC236}">
                  <a16:creationId xmlns:a16="http://schemas.microsoft.com/office/drawing/2014/main" id="{24B53815-4144-4D10-8F84-9F8E5A7B8267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4">
            <a:extLst>
              <a:ext uri="{FF2B5EF4-FFF2-40B4-BE49-F238E27FC236}">
                <a16:creationId xmlns:a16="http://schemas.microsoft.com/office/drawing/2014/main" id="{D9F5DE83-3812-46FF-BA27-FD1A83CA3A4D}"/>
              </a:ext>
            </a:extLst>
          </p:cNvPr>
          <p:cNvGrpSpPr/>
          <p:nvPr/>
        </p:nvGrpSpPr>
        <p:grpSpPr>
          <a:xfrm>
            <a:off x="11606226" y="9664680"/>
            <a:ext cx="8550705" cy="1980124"/>
            <a:chOff x="11606226" y="10585673"/>
            <a:chExt cx="8550705" cy="1980124"/>
          </a:xfrm>
        </p:grpSpPr>
        <p:cxnSp>
          <p:nvCxnSpPr>
            <p:cNvPr id="27" name="Đường kết nối Mũi tên Thẳng 147">
              <a:extLst>
                <a:ext uri="{FF2B5EF4-FFF2-40B4-BE49-F238E27FC236}">
                  <a16:creationId xmlns:a16="http://schemas.microsoft.com/office/drawing/2014/main" id="{BD8E1408-EA07-4BD3-8D71-ACD00168D4EB}"/>
                </a:ext>
              </a:extLst>
            </p:cNvPr>
            <p:cNvCxnSpPr/>
            <p:nvPr/>
          </p:nvCxnSpPr>
          <p:spPr>
            <a:xfrm flipV="1">
              <a:off x="11606226" y="11067899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Ngoặc ôm Trái 151">
              <a:extLst>
                <a:ext uri="{FF2B5EF4-FFF2-40B4-BE49-F238E27FC236}">
                  <a16:creationId xmlns:a16="http://schemas.microsoft.com/office/drawing/2014/main" id="{BD464FF3-6560-4EFB-A800-0C821FE5BECA}"/>
                </a:ext>
              </a:extLst>
            </p:cNvPr>
            <p:cNvSpPr/>
            <p:nvPr/>
          </p:nvSpPr>
          <p:spPr>
            <a:xfrm flipH="1">
              <a:off x="16609216" y="10585673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Hộp_Văn_Bản 153">
              <a:extLst>
                <a:ext uri="{FF2B5EF4-FFF2-40B4-BE49-F238E27FC236}">
                  <a16:creationId xmlns:a16="http://schemas.microsoft.com/office/drawing/2014/main" id="{89B81E3A-575A-475D-BDDF-3198874E21D2}"/>
                </a:ext>
              </a:extLst>
            </p:cNvPr>
            <p:cNvSpPr txBox="1"/>
            <p:nvPr/>
          </p:nvSpPr>
          <p:spPr>
            <a:xfrm>
              <a:off x="16517655" y="11734800"/>
              <a:ext cx="62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ình chữ nhật 13">
                <a:extLst>
                  <a:ext uri="{FF2B5EF4-FFF2-40B4-BE49-F238E27FC236}">
                    <a16:creationId xmlns:a16="http://schemas.microsoft.com/office/drawing/2014/main" id="{69B058D1-FD68-412B-AF11-113B23A73D05}"/>
                  </a:ext>
                </a:extLst>
              </p:cNvPr>
              <p:cNvSpPr/>
              <p:nvPr/>
            </p:nvSpPr>
            <p:spPr>
              <a:xfrm>
                <a:off x="1801503" y="9460510"/>
                <a:ext cx="69548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−∞;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ình chữ nhật 13">
                <a:extLst>
                  <a:ext uri="{FF2B5EF4-FFF2-40B4-BE49-F238E27FC236}">
                    <a16:creationId xmlns:a16="http://schemas.microsoft.com/office/drawing/2014/main" id="{69B058D1-FD68-412B-AF11-113B23A73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9460510"/>
                <a:ext cx="6954841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_Văn_Bản 66">
                <a:extLst>
                  <a:ext uri="{FF2B5EF4-FFF2-40B4-BE49-F238E27FC236}">
                    <a16:creationId xmlns:a16="http://schemas.microsoft.com/office/drawing/2014/main" id="{58CE0083-5C5F-4207-A546-209C27664F49}"/>
                  </a:ext>
                </a:extLst>
              </p:cNvPr>
              <p:cNvSpPr txBox="1"/>
              <p:nvPr/>
            </p:nvSpPr>
            <p:spPr>
              <a:xfrm>
                <a:off x="1801503" y="2982522"/>
                <a:ext cx="77954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Hộp_Văn_Bản 66">
                <a:extLst>
                  <a:ext uri="{FF2B5EF4-FFF2-40B4-BE49-F238E27FC236}">
                    <a16:creationId xmlns:a16="http://schemas.microsoft.com/office/drawing/2014/main" id="{58CE0083-5C5F-4207-A546-209C27664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2982522"/>
                <a:ext cx="779543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94754939-5904-47C4-99B2-022E883CE60B}"/>
                  </a:ext>
                </a:extLst>
              </p:cNvPr>
              <p:cNvSpPr/>
              <p:nvPr/>
            </p:nvSpPr>
            <p:spPr>
              <a:xfrm>
                <a:off x="1801503" y="5086556"/>
                <a:ext cx="747127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endChr m:val="]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Hình chữ nhật 16">
                <a:extLst>
                  <a:ext uri="{FF2B5EF4-FFF2-40B4-BE49-F238E27FC236}">
                    <a16:creationId xmlns:a16="http://schemas.microsoft.com/office/drawing/2014/main" id="{94754939-5904-47C4-99B2-022E883CE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5086556"/>
                <a:ext cx="747127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ình chữ nhật 17">
                <a:extLst>
                  <a:ext uri="{FF2B5EF4-FFF2-40B4-BE49-F238E27FC236}">
                    <a16:creationId xmlns:a16="http://schemas.microsoft.com/office/drawing/2014/main" id="{806FA88F-1048-41A0-8F66-F082FD9F3263}"/>
                  </a:ext>
                </a:extLst>
              </p:cNvPr>
              <p:cNvSpPr/>
              <p:nvPr/>
            </p:nvSpPr>
            <p:spPr>
              <a:xfrm>
                <a:off x="1801503" y="7365125"/>
                <a:ext cx="690483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;+∞</m:t>
                          </m:r>
                        </m:e>
                      </m:d>
                      <m:r>
                        <a:rPr lang="pt-BR" sz="4800" b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ℝ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|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𝐚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≤</m:t>
                          </m:r>
                          <m:r>
                            <a:rPr lang="pt-BR" sz="4800" b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Hình chữ nhật 17">
                <a:extLst>
                  <a:ext uri="{FF2B5EF4-FFF2-40B4-BE49-F238E27FC236}">
                    <a16:creationId xmlns:a16="http://schemas.microsoft.com/office/drawing/2014/main" id="{806FA88F-1048-41A0-8F66-F082FD9F3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3" y="7365125"/>
                <a:ext cx="690483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Nhóm 18">
            <a:extLst>
              <a:ext uri="{FF2B5EF4-FFF2-40B4-BE49-F238E27FC236}">
                <a16:creationId xmlns:a16="http://schemas.microsoft.com/office/drawing/2014/main" id="{D60EF15D-04C9-4446-A027-397D284EAADA}"/>
              </a:ext>
            </a:extLst>
          </p:cNvPr>
          <p:cNvGrpSpPr/>
          <p:nvPr/>
        </p:nvGrpSpPr>
        <p:grpSpPr>
          <a:xfrm>
            <a:off x="11870895" y="2667656"/>
            <a:ext cx="8550705" cy="1843794"/>
            <a:chOff x="11870895" y="3588649"/>
            <a:chExt cx="8550705" cy="1843794"/>
          </a:xfrm>
        </p:grpSpPr>
        <p:cxnSp>
          <p:nvCxnSpPr>
            <p:cNvPr id="35" name="Đường kết nối Mũi tên Thẳng 31">
              <a:extLst>
                <a:ext uri="{FF2B5EF4-FFF2-40B4-BE49-F238E27FC236}">
                  <a16:creationId xmlns:a16="http://schemas.microsoft.com/office/drawing/2014/main" id="{F5CBDE57-B9C3-4E19-85D6-C5BEB523009F}"/>
                </a:ext>
              </a:extLst>
            </p:cNvPr>
            <p:cNvCxnSpPr/>
            <p:nvPr/>
          </p:nvCxnSpPr>
          <p:spPr>
            <a:xfrm flipV="1">
              <a:off x="11870895" y="4038600"/>
              <a:ext cx="8550705" cy="32275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Hộp_Văn_Bản 38">
              <a:extLst>
                <a:ext uri="{FF2B5EF4-FFF2-40B4-BE49-F238E27FC236}">
                  <a16:creationId xmlns:a16="http://schemas.microsoft.com/office/drawing/2014/main" id="{91796D93-E8B2-4A2C-9352-9992696B9E54}"/>
                </a:ext>
              </a:extLst>
            </p:cNvPr>
            <p:cNvSpPr txBox="1"/>
            <p:nvPr/>
          </p:nvSpPr>
          <p:spPr>
            <a:xfrm>
              <a:off x="14515785" y="4469572"/>
              <a:ext cx="633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7" name="Hộp_Văn_Bản 39">
              <a:extLst>
                <a:ext uri="{FF2B5EF4-FFF2-40B4-BE49-F238E27FC236}">
                  <a16:creationId xmlns:a16="http://schemas.microsoft.com/office/drawing/2014/main" id="{FB4E10AB-17D5-4351-95AD-041008F99BCA}"/>
                </a:ext>
              </a:extLst>
            </p:cNvPr>
            <p:cNvSpPr txBox="1"/>
            <p:nvPr/>
          </p:nvSpPr>
          <p:spPr>
            <a:xfrm>
              <a:off x="16383000" y="4601446"/>
              <a:ext cx="45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8" name="Ngoặc ôm Trái 69">
              <a:extLst>
                <a:ext uri="{FF2B5EF4-FFF2-40B4-BE49-F238E27FC236}">
                  <a16:creationId xmlns:a16="http://schemas.microsoft.com/office/drawing/2014/main" id="{F92C0246-A832-491C-894D-4FF625DB4F05}"/>
                </a:ext>
              </a:extLst>
            </p:cNvPr>
            <p:cNvSpPr/>
            <p:nvPr/>
          </p:nvSpPr>
          <p:spPr>
            <a:xfrm>
              <a:off x="14896061" y="3588649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Nhóm 71">
            <a:extLst>
              <a:ext uri="{FF2B5EF4-FFF2-40B4-BE49-F238E27FC236}">
                <a16:creationId xmlns:a16="http://schemas.microsoft.com/office/drawing/2014/main" id="{35EE0734-2A80-4B39-81B5-945F377E1BE3}"/>
              </a:ext>
            </a:extLst>
          </p:cNvPr>
          <p:cNvGrpSpPr/>
          <p:nvPr/>
        </p:nvGrpSpPr>
        <p:grpSpPr>
          <a:xfrm>
            <a:off x="12158373" y="2950247"/>
            <a:ext cx="2514600" cy="489475"/>
            <a:chOff x="17297400" y="3810000"/>
            <a:chExt cx="2514600" cy="489475"/>
          </a:xfrm>
        </p:grpSpPr>
        <p:cxnSp>
          <p:nvCxnSpPr>
            <p:cNvPr id="40" name="Đường kết nối Thẳng 72">
              <a:extLst>
                <a:ext uri="{FF2B5EF4-FFF2-40B4-BE49-F238E27FC236}">
                  <a16:creationId xmlns:a16="http://schemas.microsoft.com/office/drawing/2014/main" id="{B2245910-D1BD-480C-B55F-5949D0F0208F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Đường kết nối Thẳng 73">
              <a:extLst>
                <a:ext uri="{FF2B5EF4-FFF2-40B4-BE49-F238E27FC236}">
                  <a16:creationId xmlns:a16="http://schemas.microsoft.com/office/drawing/2014/main" id="{AC2948DF-7415-4AC0-9AF0-707B880451F5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Đường kết nối Thẳng 74">
              <a:extLst>
                <a:ext uri="{FF2B5EF4-FFF2-40B4-BE49-F238E27FC236}">
                  <a16:creationId xmlns:a16="http://schemas.microsoft.com/office/drawing/2014/main" id="{2FE13176-A972-497A-A57F-9663D27217D1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Đường kết nối Thẳng 75">
              <a:extLst>
                <a:ext uri="{FF2B5EF4-FFF2-40B4-BE49-F238E27FC236}">
                  <a16:creationId xmlns:a16="http://schemas.microsoft.com/office/drawing/2014/main" id="{AF4A49C2-6B15-456E-AECB-FF7F485D5696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Đường kết nối Thẳng 76">
              <a:extLst>
                <a:ext uri="{FF2B5EF4-FFF2-40B4-BE49-F238E27FC236}">
                  <a16:creationId xmlns:a16="http://schemas.microsoft.com/office/drawing/2014/main" id="{678E9299-F547-4F1A-8069-FC762A6305AE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Nhóm 77">
            <a:extLst>
              <a:ext uri="{FF2B5EF4-FFF2-40B4-BE49-F238E27FC236}">
                <a16:creationId xmlns:a16="http://schemas.microsoft.com/office/drawing/2014/main" id="{624208CB-D5CB-4C1C-8CF2-1003ABEC8E72}"/>
              </a:ext>
            </a:extLst>
          </p:cNvPr>
          <p:cNvGrpSpPr/>
          <p:nvPr/>
        </p:nvGrpSpPr>
        <p:grpSpPr>
          <a:xfrm>
            <a:off x="17235373" y="2889006"/>
            <a:ext cx="2514600" cy="489475"/>
            <a:chOff x="17297400" y="3810000"/>
            <a:chExt cx="2514600" cy="489475"/>
          </a:xfrm>
        </p:grpSpPr>
        <p:cxnSp>
          <p:nvCxnSpPr>
            <p:cNvPr id="46" name="Đường kết nối Thẳng 78">
              <a:extLst>
                <a:ext uri="{FF2B5EF4-FFF2-40B4-BE49-F238E27FC236}">
                  <a16:creationId xmlns:a16="http://schemas.microsoft.com/office/drawing/2014/main" id="{E34AE78C-5BCA-42A8-BE4E-D269CE84824B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Đường kết nối Thẳng 79">
              <a:extLst>
                <a:ext uri="{FF2B5EF4-FFF2-40B4-BE49-F238E27FC236}">
                  <a16:creationId xmlns:a16="http://schemas.microsoft.com/office/drawing/2014/main" id="{9A46BF9F-3564-4B1B-BE1F-7C36EA85F13E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kết nối Thẳng 80">
              <a:extLst>
                <a:ext uri="{FF2B5EF4-FFF2-40B4-BE49-F238E27FC236}">
                  <a16:creationId xmlns:a16="http://schemas.microsoft.com/office/drawing/2014/main" id="{74D1ED10-5FD0-42E7-8403-B9DB71549377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Đường kết nối Thẳng 81">
              <a:extLst>
                <a:ext uri="{FF2B5EF4-FFF2-40B4-BE49-F238E27FC236}">
                  <a16:creationId xmlns:a16="http://schemas.microsoft.com/office/drawing/2014/main" id="{8F125EDE-28A4-4203-B9D5-8FC6D8427A64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Đường kết nối Thẳng 82">
              <a:extLst>
                <a:ext uri="{FF2B5EF4-FFF2-40B4-BE49-F238E27FC236}">
                  <a16:creationId xmlns:a16="http://schemas.microsoft.com/office/drawing/2014/main" id="{E39C6442-DEAE-4B00-9EB1-D5BFAFE53CDF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Nhóm 84">
            <a:extLst>
              <a:ext uri="{FF2B5EF4-FFF2-40B4-BE49-F238E27FC236}">
                <a16:creationId xmlns:a16="http://schemas.microsoft.com/office/drawing/2014/main" id="{A808114C-247F-4009-83C9-7641CFAE5825}"/>
              </a:ext>
            </a:extLst>
          </p:cNvPr>
          <p:cNvGrpSpPr/>
          <p:nvPr/>
        </p:nvGrpSpPr>
        <p:grpSpPr>
          <a:xfrm>
            <a:off x="17216653" y="5329417"/>
            <a:ext cx="2514600" cy="489475"/>
            <a:chOff x="17297400" y="3810000"/>
            <a:chExt cx="2514600" cy="489475"/>
          </a:xfrm>
        </p:grpSpPr>
        <p:cxnSp>
          <p:nvCxnSpPr>
            <p:cNvPr id="52" name="Đường kết nối Thẳng 85">
              <a:extLst>
                <a:ext uri="{FF2B5EF4-FFF2-40B4-BE49-F238E27FC236}">
                  <a16:creationId xmlns:a16="http://schemas.microsoft.com/office/drawing/2014/main" id="{C8118FDE-FFEE-49FF-807A-7E2B8127B392}"/>
                </a:ext>
              </a:extLst>
            </p:cNvPr>
            <p:cNvCxnSpPr/>
            <p:nvPr/>
          </p:nvCxnSpPr>
          <p:spPr>
            <a:xfrm flipH="1">
              <a:off x="17896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kết nối Thẳng 86">
              <a:extLst>
                <a:ext uri="{FF2B5EF4-FFF2-40B4-BE49-F238E27FC236}">
                  <a16:creationId xmlns:a16="http://schemas.microsoft.com/office/drawing/2014/main" id="{ECD434FD-11EA-4E44-A688-F9E3A2E3E67C}"/>
                </a:ext>
              </a:extLst>
            </p:cNvPr>
            <p:cNvCxnSpPr/>
            <p:nvPr/>
          </p:nvCxnSpPr>
          <p:spPr>
            <a:xfrm flipH="1">
              <a:off x="17297400" y="3842275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Đường kết nối Thẳng 89">
              <a:extLst>
                <a:ext uri="{FF2B5EF4-FFF2-40B4-BE49-F238E27FC236}">
                  <a16:creationId xmlns:a16="http://schemas.microsoft.com/office/drawing/2014/main" id="{ACE3B641-F7A6-4EBA-A677-F6AD23E540E9}"/>
                </a:ext>
              </a:extLst>
            </p:cNvPr>
            <p:cNvCxnSpPr/>
            <p:nvPr/>
          </p:nvCxnSpPr>
          <p:spPr>
            <a:xfrm flipH="1">
              <a:off x="18440400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kết nối Thẳng 93">
              <a:extLst>
                <a:ext uri="{FF2B5EF4-FFF2-40B4-BE49-F238E27FC236}">
                  <a16:creationId xmlns:a16="http://schemas.microsoft.com/office/drawing/2014/main" id="{F5AACE40-B79C-4803-86EF-E2AE09B8E908}"/>
                </a:ext>
              </a:extLst>
            </p:cNvPr>
            <p:cNvCxnSpPr/>
            <p:nvPr/>
          </p:nvCxnSpPr>
          <p:spPr>
            <a:xfrm flipH="1">
              <a:off x="195728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Đường kết nối Thẳng 94">
              <a:extLst>
                <a:ext uri="{FF2B5EF4-FFF2-40B4-BE49-F238E27FC236}">
                  <a16:creationId xmlns:a16="http://schemas.microsoft.com/office/drawing/2014/main" id="{4A409E16-C931-490B-B8BC-1D492709AFF2}"/>
                </a:ext>
              </a:extLst>
            </p:cNvPr>
            <p:cNvCxnSpPr/>
            <p:nvPr/>
          </p:nvCxnSpPr>
          <p:spPr>
            <a:xfrm flipH="1">
              <a:off x="19039453" y="3810000"/>
              <a:ext cx="239147" cy="457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Nhóm 23">
            <a:extLst>
              <a:ext uri="{FF2B5EF4-FFF2-40B4-BE49-F238E27FC236}">
                <a16:creationId xmlns:a16="http://schemas.microsoft.com/office/drawing/2014/main" id="{11C20593-5D00-47CB-9AC4-3C2288A103EA}"/>
              </a:ext>
            </a:extLst>
          </p:cNvPr>
          <p:cNvGrpSpPr/>
          <p:nvPr/>
        </p:nvGrpSpPr>
        <p:grpSpPr>
          <a:xfrm>
            <a:off x="11902123" y="7410956"/>
            <a:ext cx="8550705" cy="1566848"/>
            <a:chOff x="11902123" y="8331949"/>
            <a:chExt cx="8550705" cy="1566848"/>
          </a:xfrm>
        </p:grpSpPr>
        <p:cxnSp>
          <p:nvCxnSpPr>
            <p:cNvPr id="58" name="Đường kết nối Mũi tên Thẳng 131">
              <a:extLst>
                <a:ext uri="{FF2B5EF4-FFF2-40B4-BE49-F238E27FC236}">
                  <a16:creationId xmlns:a16="http://schemas.microsoft.com/office/drawing/2014/main" id="{D476EA3F-C669-4D1E-ABF6-C2956A938B09}"/>
                </a:ext>
              </a:extLst>
            </p:cNvPr>
            <p:cNvCxnSpPr/>
            <p:nvPr/>
          </p:nvCxnSpPr>
          <p:spPr>
            <a:xfrm>
              <a:off x="11902123" y="8859066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Hộp_Văn_Bản 152">
              <a:extLst>
                <a:ext uri="{FF2B5EF4-FFF2-40B4-BE49-F238E27FC236}">
                  <a16:creationId xmlns:a16="http://schemas.microsoft.com/office/drawing/2014/main" id="{967B6A22-A1D3-461B-970C-A5709AF668A8}"/>
                </a:ext>
              </a:extLst>
            </p:cNvPr>
            <p:cNvSpPr txBox="1"/>
            <p:nvPr/>
          </p:nvSpPr>
          <p:spPr>
            <a:xfrm>
              <a:off x="14325600" y="9067800"/>
              <a:ext cx="633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0" name="Ngoặc ôm Trái 95">
              <a:extLst>
                <a:ext uri="{FF2B5EF4-FFF2-40B4-BE49-F238E27FC236}">
                  <a16:creationId xmlns:a16="http://schemas.microsoft.com/office/drawing/2014/main" id="{87328886-8406-423F-ACED-4B2104449294}"/>
                </a:ext>
              </a:extLst>
            </p:cNvPr>
            <p:cNvSpPr/>
            <p:nvPr/>
          </p:nvSpPr>
          <p:spPr>
            <a:xfrm>
              <a:off x="14859000" y="8331949"/>
              <a:ext cx="194840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Nhóm 21">
            <a:extLst>
              <a:ext uri="{FF2B5EF4-FFF2-40B4-BE49-F238E27FC236}">
                <a16:creationId xmlns:a16="http://schemas.microsoft.com/office/drawing/2014/main" id="{CB437235-CDC5-40F9-98A8-7356CC7599FF}"/>
              </a:ext>
            </a:extLst>
          </p:cNvPr>
          <p:cNvGrpSpPr/>
          <p:nvPr/>
        </p:nvGrpSpPr>
        <p:grpSpPr>
          <a:xfrm>
            <a:off x="11887200" y="5075791"/>
            <a:ext cx="8550705" cy="1837593"/>
            <a:chOff x="11887200" y="5996784"/>
            <a:chExt cx="8550705" cy="1837593"/>
          </a:xfrm>
        </p:grpSpPr>
        <p:cxnSp>
          <p:nvCxnSpPr>
            <p:cNvPr id="62" name="Đường kết nối Mũi tên Thẳng 114">
              <a:extLst>
                <a:ext uri="{FF2B5EF4-FFF2-40B4-BE49-F238E27FC236}">
                  <a16:creationId xmlns:a16="http://schemas.microsoft.com/office/drawing/2014/main" id="{DA8B800D-C055-4EC4-9B59-39D8F3612CA1}"/>
                </a:ext>
              </a:extLst>
            </p:cNvPr>
            <p:cNvCxnSpPr/>
            <p:nvPr/>
          </p:nvCxnSpPr>
          <p:spPr>
            <a:xfrm>
              <a:off x="11887200" y="6532253"/>
              <a:ext cx="8550705" cy="0"/>
            </a:xfrm>
            <a:prstGeom prst="straightConnector1">
              <a:avLst/>
            </a:prstGeom>
            <a:ln w="57150">
              <a:solidFill>
                <a:srgbClr val="24245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ộp_Văn_Bản 122">
              <a:extLst>
                <a:ext uri="{FF2B5EF4-FFF2-40B4-BE49-F238E27FC236}">
                  <a16:creationId xmlns:a16="http://schemas.microsoft.com/office/drawing/2014/main" id="{79000D2F-309B-4137-BF44-9D6858F0C6D0}"/>
                </a:ext>
              </a:extLst>
            </p:cNvPr>
            <p:cNvSpPr txBox="1"/>
            <p:nvPr/>
          </p:nvSpPr>
          <p:spPr>
            <a:xfrm>
              <a:off x="14373239" y="6850559"/>
              <a:ext cx="633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4" name="Ngoặc ôm Trái 83">
              <a:extLst>
                <a:ext uri="{FF2B5EF4-FFF2-40B4-BE49-F238E27FC236}">
                  <a16:creationId xmlns:a16="http://schemas.microsoft.com/office/drawing/2014/main" id="{82F5E60D-6B0C-4DA5-B8A9-A918C30C8DA4}"/>
                </a:ext>
              </a:extLst>
            </p:cNvPr>
            <p:cNvSpPr/>
            <p:nvPr/>
          </p:nvSpPr>
          <p:spPr>
            <a:xfrm flipH="1">
              <a:off x="16628267" y="5996784"/>
              <a:ext cx="260579" cy="964451"/>
            </a:xfrm>
            <a:prstGeom prst="leftBracket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 sz="48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Hộp_Văn_Bản 97">
              <a:extLst>
                <a:ext uri="{FF2B5EF4-FFF2-40B4-BE49-F238E27FC236}">
                  <a16:creationId xmlns:a16="http://schemas.microsoft.com/office/drawing/2014/main" id="{D162E27A-CB2A-482F-B9A6-4F6B401A24F0}"/>
                </a:ext>
              </a:extLst>
            </p:cNvPr>
            <p:cNvSpPr txBox="1"/>
            <p:nvPr/>
          </p:nvSpPr>
          <p:spPr>
            <a:xfrm>
              <a:off x="16577696" y="7003380"/>
              <a:ext cx="62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1DD7C52E-3250-43A9-8DC1-2FD3BEA7DC57}"/>
              </a:ext>
            </a:extLst>
          </p:cNvPr>
          <p:cNvSpPr txBox="1"/>
          <p:nvPr/>
        </p:nvSpPr>
        <p:spPr>
          <a:xfrm flipH="1">
            <a:off x="14554200" y="4918368"/>
            <a:ext cx="71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8D42A8E-CF07-4DBA-97AB-4389DBE003B1}"/>
              </a:ext>
            </a:extLst>
          </p:cNvPr>
          <p:cNvSpPr txBox="1"/>
          <p:nvPr/>
        </p:nvSpPr>
        <p:spPr>
          <a:xfrm flipH="1">
            <a:off x="16595171" y="2403768"/>
            <a:ext cx="11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56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473926A-1926-4F6A-98B3-0D8F7F21C1B6}"/>
              </a:ext>
            </a:extLst>
          </p:cNvPr>
          <p:cNvSpPr txBox="1"/>
          <p:nvPr/>
        </p:nvSpPr>
        <p:spPr>
          <a:xfrm>
            <a:off x="1828800" y="1295400"/>
            <a:ext cx="2118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247671-260E-49E6-BE07-AA0D57D13E5B}"/>
              </a:ext>
            </a:extLst>
          </p:cNvPr>
          <p:cNvSpPr txBox="1"/>
          <p:nvPr/>
        </p:nvSpPr>
        <p:spPr>
          <a:xfrm>
            <a:off x="1676400" y="381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C8EAC564-1FE2-43B3-B626-F14C2B533BDD}"/>
              </a:ext>
            </a:extLst>
          </p:cNvPr>
          <p:cNvSpPr/>
          <p:nvPr/>
        </p:nvSpPr>
        <p:spPr>
          <a:xfrm>
            <a:off x="1412605" y="2133600"/>
            <a:ext cx="21523595" cy="3664803"/>
          </a:xfrm>
          <a:prstGeom prst="roundRect">
            <a:avLst>
              <a:gd name="adj" fmla="val 895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3">
                <a:extLst>
                  <a:ext uri="{FF2B5EF4-FFF2-40B4-BE49-F238E27FC236}">
                    <a16:creationId xmlns:a16="http://schemas.microsoft.com/office/drawing/2014/main" id="{2F4B490C-83DF-4AE6-99A4-F60191F49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268" y="2451588"/>
                <a:ext cx="20720737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b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vi-VN" sz="480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làm </a:t>
                </a:r>
                <a:r>
                  <a:rPr kumimoji="0" lang="nl-NL" altLang="vi-VN" sz="480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vi-VN" sz="480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kumimoji="0" lang="vi-VN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Sắp xếp theo thứ tự tăng dần các điểm đầu mút của các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trục số</a:t>
                </a:r>
                <a:endParaRPr kumimoji="0" lang="vi-VN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Biểu diễn các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trên trục số (phần nào không thuộc các tập đó thì gạch bỏ) </a:t>
                </a:r>
                <a:endParaRPr kumimoji="0" lang="vi-VN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Phần không bị gạch bỏ chính là giao của hai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0" lang="nl-NL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23">
                <a:extLst>
                  <a:ext uri="{FF2B5EF4-FFF2-40B4-BE49-F238E27FC236}">
                    <a16:creationId xmlns:a16="http://schemas.microsoft.com/office/drawing/2014/main" id="{2F4B490C-83DF-4AE6-99A4-F60191F49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9268" y="2451588"/>
                <a:ext cx="20720737" cy="3046988"/>
              </a:xfrm>
              <a:prstGeom prst="rect">
                <a:avLst/>
              </a:prstGeom>
              <a:blipFill>
                <a:blip r:embed="rId3"/>
                <a:stretch>
                  <a:fillRect l="-1324" t="-3800" r="-412" b="-104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27379A2A-C047-4C2D-9DD1-0362E0AE7104}"/>
              </a:ext>
            </a:extLst>
          </p:cNvPr>
          <p:cNvSpPr txBox="1"/>
          <p:nvPr/>
        </p:nvSpPr>
        <p:spPr>
          <a:xfrm>
            <a:off x="1482995" y="6019801"/>
            <a:ext cx="21377005" cy="640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Hộp Văn bản 28">
            <a:extLst>
              <a:ext uri="{FF2B5EF4-FFF2-40B4-BE49-F238E27FC236}">
                <a16:creationId xmlns:a16="http://schemas.microsoft.com/office/drawing/2014/main" id="{BC2CB2BA-0684-4349-96FD-C039BDC73E21}"/>
              </a:ext>
            </a:extLst>
          </p:cNvPr>
          <p:cNvSpPr txBox="1"/>
          <p:nvPr/>
        </p:nvSpPr>
        <p:spPr>
          <a:xfrm>
            <a:off x="1669041" y="6367543"/>
            <a:ext cx="14173200" cy="87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= </a:t>
            </a: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[–4; 4)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 =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(1; 7].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5B5AC3-A0FC-4496-988D-01FF6F6D41A1}"/>
              </a:ext>
            </a:extLst>
          </p:cNvPr>
          <p:cNvSpPr/>
          <p:nvPr/>
        </p:nvSpPr>
        <p:spPr>
          <a:xfrm>
            <a:off x="13633306" y="9997483"/>
            <a:ext cx="7756381" cy="673857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AD9EA6-AC6F-4802-9EF8-8C32B6103014}"/>
              </a:ext>
            </a:extLst>
          </p:cNvPr>
          <p:cNvSpPr/>
          <p:nvPr/>
        </p:nvSpPr>
        <p:spPr>
          <a:xfrm>
            <a:off x="3157105" y="10027514"/>
            <a:ext cx="3805238" cy="648632"/>
          </a:xfrm>
          <a:prstGeom prst="rect">
            <a:avLst/>
          </a:prstGeom>
          <a:pattFill prst="wdDnDiag">
            <a:fgClr>
              <a:schemeClr val="bg1"/>
            </a:fgClr>
            <a:bgClr>
              <a:srgbClr val="00B05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BA77F8B-CCCA-4B72-AF6E-BB97A2984FD0}"/>
              </a:ext>
            </a:extLst>
          </p:cNvPr>
          <p:cNvCxnSpPr>
            <a:cxnSpLocks/>
          </p:cNvCxnSpPr>
          <p:nvPr/>
        </p:nvCxnSpPr>
        <p:spPr>
          <a:xfrm>
            <a:off x="3157105" y="10365206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6B7936D-7805-44B2-81ED-9C40BF7E4052}"/>
              </a:ext>
            </a:extLst>
          </p:cNvPr>
          <p:cNvSpPr txBox="1"/>
          <p:nvPr/>
        </p:nvSpPr>
        <p:spPr>
          <a:xfrm>
            <a:off x="6698241" y="9620071"/>
            <a:ext cx="1295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9CC2F0-A798-4F6A-9E04-6B1A53FB001A}"/>
              </a:ext>
            </a:extLst>
          </p:cNvPr>
          <p:cNvSpPr txBox="1"/>
          <p:nvPr/>
        </p:nvSpPr>
        <p:spPr>
          <a:xfrm>
            <a:off x="13403841" y="962007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A6C1A1-12DB-4A3F-9B78-6306FC38F47D}"/>
              </a:ext>
            </a:extLst>
          </p:cNvPr>
          <p:cNvSpPr txBox="1"/>
          <p:nvPr/>
        </p:nvSpPr>
        <p:spPr>
          <a:xfrm>
            <a:off x="6598661" y="90750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031B71-6AA7-43DD-99A0-0EB2EED94FD7}"/>
              </a:ext>
            </a:extLst>
          </p:cNvPr>
          <p:cNvSpPr txBox="1"/>
          <p:nvPr/>
        </p:nvSpPr>
        <p:spPr>
          <a:xfrm>
            <a:off x="13290840" y="9015245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497CAB-C171-4502-B276-BBBD285DA66A}"/>
              </a:ext>
            </a:extLst>
          </p:cNvPr>
          <p:cNvSpPr txBox="1"/>
          <p:nvPr/>
        </p:nvSpPr>
        <p:spPr>
          <a:xfrm>
            <a:off x="10174000" y="90750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4032A2-D27E-46C2-BDF3-356FCC5E8BFF}"/>
              </a:ext>
            </a:extLst>
          </p:cNvPr>
          <p:cNvSpPr txBox="1"/>
          <p:nvPr/>
        </p:nvSpPr>
        <p:spPr>
          <a:xfrm>
            <a:off x="16535400" y="9035068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06D632-C03E-402E-986B-BFDF5EABEEB1}"/>
              </a:ext>
            </a:extLst>
          </p:cNvPr>
          <p:cNvSpPr txBox="1"/>
          <p:nvPr/>
        </p:nvSpPr>
        <p:spPr>
          <a:xfrm>
            <a:off x="6774441" y="98370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2319F7-B9F5-4757-B705-7311FE04A060}"/>
              </a:ext>
            </a:extLst>
          </p:cNvPr>
          <p:cNvSpPr txBox="1"/>
          <p:nvPr/>
        </p:nvSpPr>
        <p:spPr>
          <a:xfrm>
            <a:off x="10136766" y="977986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6E59AC-189B-4DC0-8F6A-8626F587FC2F}"/>
              </a:ext>
            </a:extLst>
          </p:cNvPr>
          <p:cNvSpPr txBox="1"/>
          <p:nvPr/>
        </p:nvSpPr>
        <p:spPr>
          <a:xfrm>
            <a:off x="13519440" y="981051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A7E277C-D6AA-43DF-AE97-69E34C2E9CF0}"/>
              </a:ext>
            </a:extLst>
          </p:cNvPr>
          <p:cNvSpPr txBox="1"/>
          <p:nvPr/>
        </p:nvSpPr>
        <p:spPr>
          <a:xfrm>
            <a:off x="16463528" y="977986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DF85B8-CC9B-4EED-AF73-DD061ED89CF8}"/>
              </a:ext>
            </a:extLst>
          </p:cNvPr>
          <p:cNvSpPr txBox="1"/>
          <p:nvPr/>
        </p:nvSpPr>
        <p:spPr>
          <a:xfrm>
            <a:off x="10151546" y="9628792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F4FFB6-44E5-4B1E-87A8-655E38A1FCAC}"/>
              </a:ext>
            </a:extLst>
          </p:cNvPr>
          <p:cNvSpPr txBox="1"/>
          <p:nvPr/>
        </p:nvSpPr>
        <p:spPr>
          <a:xfrm>
            <a:off x="16362037" y="9599735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9CB9F8C5-1D30-4D83-A5C9-327ED47C4A25}"/>
              </a:ext>
            </a:extLst>
          </p:cNvPr>
          <p:cNvSpPr/>
          <p:nvPr/>
        </p:nvSpPr>
        <p:spPr>
          <a:xfrm rot="5400000">
            <a:off x="9990941" y="5620888"/>
            <a:ext cx="494514" cy="6551710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EFDCD59-A835-49CC-A06F-15913824EA2D}"/>
              </a:ext>
            </a:extLst>
          </p:cNvPr>
          <p:cNvSpPr txBox="1"/>
          <p:nvPr/>
        </p:nvSpPr>
        <p:spPr>
          <a:xfrm>
            <a:off x="9843220" y="7551003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4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816B70B-C81E-46B6-BE44-FD87B1ECD896}"/>
              </a:ext>
            </a:extLst>
          </p:cNvPr>
          <p:cNvSpPr txBox="1"/>
          <p:nvPr/>
        </p:nvSpPr>
        <p:spPr>
          <a:xfrm>
            <a:off x="2963260" y="9832461"/>
            <a:ext cx="1126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///////////////////////////////////////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CC6005-446A-4766-AF4C-8E4F27EC39A3}"/>
              </a:ext>
            </a:extLst>
          </p:cNvPr>
          <p:cNvSpPr txBox="1"/>
          <p:nvPr/>
        </p:nvSpPr>
        <p:spPr>
          <a:xfrm>
            <a:off x="16684768" y="9851444"/>
            <a:ext cx="4727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///////////////////////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Left Bracket 65">
            <a:extLst>
              <a:ext uri="{FF2B5EF4-FFF2-40B4-BE49-F238E27FC236}">
                <a16:creationId xmlns:a16="http://schemas.microsoft.com/office/drawing/2014/main" id="{D3FDB873-0A62-40E8-8288-5A20FF693636}"/>
              </a:ext>
            </a:extLst>
          </p:cNvPr>
          <p:cNvSpPr/>
          <p:nvPr/>
        </p:nvSpPr>
        <p:spPr>
          <a:xfrm rot="16200000">
            <a:off x="13254550" y="8300245"/>
            <a:ext cx="519007" cy="6012006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19B77F0-4642-4D3E-A5A1-B5551D405544}"/>
              </a:ext>
            </a:extLst>
          </p:cNvPr>
          <p:cNvSpPr txBox="1"/>
          <p:nvPr/>
        </p:nvSpPr>
        <p:spPr>
          <a:xfrm>
            <a:off x="13119823" y="11502338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CAA05437-A6FD-42AC-AC08-42005DB0E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04120"/>
              </p:ext>
            </p:extLst>
          </p:nvPr>
        </p:nvGraphicFramePr>
        <p:xfrm>
          <a:off x="3276600" y="11131049"/>
          <a:ext cx="5687075" cy="126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143000" imgH="253800" progId="Equation.DSMT4">
                  <p:embed/>
                </p:oleObj>
              </mc:Choice>
              <mc:Fallback>
                <p:oleObj name="Equation" r:id="rId4" imgW="1143000" imgH="25380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CAA05437-A6FD-42AC-AC08-42005DB0E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11131049"/>
                        <a:ext cx="5687075" cy="1263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98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8" grpId="0" animBg="1"/>
      <p:bldP spid="45" grpId="0" animBg="1"/>
      <p:bldP spid="47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6" grpId="0" animBg="1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313DC8D1-8BD9-4D7E-926F-344D0BB2500F}"/>
              </a:ext>
            </a:extLst>
          </p:cNvPr>
          <p:cNvSpPr txBox="1"/>
          <p:nvPr/>
        </p:nvSpPr>
        <p:spPr>
          <a:xfrm>
            <a:off x="1676400" y="381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55" name="Hộp Văn bản 28">
            <a:extLst>
              <a:ext uri="{FF2B5EF4-FFF2-40B4-BE49-F238E27FC236}">
                <a16:creationId xmlns:a16="http://schemas.microsoft.com/office/drawing/2014/main" id="{F0801948-16DD-4B04-9BC3-E8242BC92EDE}"/>
              </a:ext>
            </a:extLst>
          </p:cNvPr>
          <p:cNvSpPr txBox="1"/>
          <p:nvPr/>
        </p:nvSpPr>
        <p:spPr>
          <a:xfrm>
            <a:off x="1828800" y="1295400"/>
            <a:ext cx="2118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202112D0-8CE5-40C9-B2E2-AEC491F5B77C}"/>
              </a:ext>
            </a:extLst>
          </p:cNvPr>
          <p:cNvSpPr/>
          <p:nvPr/>
        </p:nvSpPr>
        <p:spPr>
          <a:xfrm>
            <a:off x="1412605" y="2133600"/>
            <a:ext cx="21523595" cy="3664803"/>
          </a:xfrm>
          <a:prstGeom prst="roundRect">
            <a:avLst>
              <a:gd name="adj" fmla="val 895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4">
                <a:extLst>
                  <a:ext uri="{FF2B5EF4-FFF2-40B4-BE49-F238E27FC236}">
                    <a16:creationId xmlns:a16="http://schemas.microsoft.com/office/drawing/2014/main" id="{28B98D2A-A77F-4542-A320-EF30C30C5CD1}"/>
                  </a:ext>
                </a:extLst>
              </p:cNvPr>
              <p:cNvSpPr txBox="1"/>
              <p:nvPr/>
            </p:nvSpPr>
            <p:spPr>
              <a:xfrm>
                <a:off x="1981200" y="2363212"/>
                <a:ext cx="20497800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làm </a:t>
                </a:r>
                <a:r>
                  <a:rPr kumimoji="0" lang="nl-NL" altLang="vi-VN" sz="480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vi-VN" sz="480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vi-VN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Sắp xếp theo thứ tự tăng dần các điểm đầu mút của các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trục số</a:t>
                </a:r>
                <a:endParaRPr kumimoji="0" lang="vi-VN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Biểu diễn các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trên trục số (tô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đậm toàn bộ các phần tử của hai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altLang="vi-VN" sz="4800" b="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vi-VN" sz="4800" b="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vi-VN" sz="4800" b="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alt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kumimoji="0" lang="vi-VN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nl-NL" alt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 bộ p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hần tô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đậm 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chính là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hợp</a:t>
                </a:r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hai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nl-NL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kumimoji="0" lang="en-US" altLang="vi-VN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nl-NL" altLang="vi-VN" sz="48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nl-NL" altLang="vi-VN" sz="480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vi-VN" sz="480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bỏ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vi-VN" sz="480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vi-VN" sz="480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vi-VN" sz="4800" u="none" strike="noStrike" cap="none" normalizeH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nl-NL" altLang="vi-VN" sz="480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nl-NL" altLang="vi-VN" sz="4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4">
                <a:extLst>
                  <a:ext uri="{FF2B5EF4-FFF2-40B4-BE49-F238E27FC236}">
                    <a16:creationId xmlns:a16="http://schemas.microsoft.com/office/drawing/2014/main" id="{28B98D2A-A77F-4542-A320-EF30C30C5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3212"/>
                <a:ext cx="20497800" cy="3046988"/>
              </a:xfrm>
              <a:prstGeom prst="rect">
                <a:avLst/>
              </a:prstGeom>
              <a:blipFill>
                <a:blip r:embed="rId3"/>
                <a:stretch>
                  <a:fillRect l="-1338" t="-4400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EDB911C0-4327-4464-A0F2-5603CEE4BDE7}"/>
              </a:ext>
            </a:extLst>
          </p:cNvPr>
          <p:cNvSpPr txBox="1"/>
          <p:nvPr/>
        </p:nvSpPr>
        <p:spPr>
          <a:xfrm>
            <a:off x="1143000" y="6019800"/>
            <a:ext cx="22479000" cy="71707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317AD71-5711-4994-930F-DC12E9CD98DC}"/>
              </a:ext>
            </a:extLst>
          </p:cNvPr>
          <p:cNvSpPr txBox="1"/>
          <p:nvPr/>
        </p:nvSpPr>
        <p:spPr>
          <a:xfrm>
            <a:off x="2617214" y="6019800"/>
            <a:ext cx="20433286" cy="6938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DD26FC2-3B2B-4F79-9801-9DA8BEEC0BD0}"/>
              </a:ext>
            </a:extLst>
          </p:cNvPr>
          <p:cNvCxnSpPr>
            <a:cxnSpLocks/>
          </p:cNvCxnSpPr>
          <p:nvPr/>
        </p:nvCxnSpPr>
        <p:spPr>
          <a:xfrm>
            <a:off x="3534204" y="10017444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D23FE45-91DC-4D53-AE5F-E4FB49F3BA85}"/>
              </a:ext>
            </a:extLst>
          </p:cNvPr>
          <p:cNvSpPr txBox="1"/>
          <p:nvPr/>
        </p:nvSpPr>
        <p:spPr>
          <a:xfrm>
            <a:off x="6984480" y="9355725"/>
            <a:ext cx="129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7D04468-BE49-4001-8C9B-D587504FF14F}"/>
              </a:ext>
            </a:extLst>
          </p:cNvPr>
          <p:cNvSpPr txBox="1"/>
          <p:nvPr/>
        </p:nvSpPr>
        <p:spPr>
          <a:xfrm>
            <a:off x="13553530" y="932730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244A336-E601-413A-86FC-01E20935DB38}"/>
              </a:ext>
            </a:extLst>
          </p:cNvPr>
          <p:cNvSpPr txBox="1"/>
          <p:nvPr/>
        </p:nvSpPr>
        <p:spPr>
          <a:xfrm>
            <a:off x="6728553" y="8573862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6B3A10-47A6-4379-BA0A-097785E42D43}"/>
              </a:ext>
            </a:extLst>
          </p:cNvPr>
          <p:cNvSpPr txBox="1"/>
          <p:nvPr/>
        </p:nvSpPr>
        <p:spPr>
          <a:xfrm>
            <a:off x="13420732" y="8514104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AF8E54-544D-4B05-A29E-7BF57B91BD6F}"/>
              </a:ext>
            </a:extLst>
          </p:cNvPr>
          <p:cNvSpPr txBox="1"/>
          <p:nvPr/>
        </p:nvSpPr>
        <p:spPr>
          <a:xfrm>
            <a:off x="10303892" y="8573862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A107F1-F3A7-4CC9-B5DF-BA6FDA46E663}"/>
              </a:ext>
            </a:extLst>
          </p:cNvPr>
          <p:cNvSpPr txBox="1"/>
          <p:nvPr/>
        </p:nvSpPr>
        <p:spPr>
          <a:xfrm>
            <a:off x="16665292" y="853392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F77D90-F33A-4542-AA00-B8A4AFA5760D}"/>
              </a:ext>
            </a:extLst>
          </p:cNvPr>
          <p:cNvSpPr txBox="1"/>
          <p:nvPr/>
        </p:nvSpPr>
        <p:spPr>
          <a:xfrm>
            <a:off x="7024255" y="947506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1D8893C-5EF1-4C98-AF28-E698194F424B}"/>
              </a:ext>
            </a:extLst>
          </p:cNvPr>
          <p:cNvSpPr txBox="1"/>
          <p:nvPr/>
        </p:nvSpPr>
        <p:spPr>
          <a:xfrm>
            <a:off x="10322070" y="947506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AE65F9E-CB57-4BDF-967A-198BAC875FA2}"/>
              </a:ext>
            </a:extLst>
          </p:cNvPr>
          <p:cNvSpPr txBox="1"/>
          <p:nvPr/>
        </p:nvSpPr>
        <p:spPr>
          <a:xfrm>
            <a:off x="13704744" y="950571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939E5C3-13AE-412E-85E6-973FA5FAE474}"/>
              </a:ext>
            </a:extLst>
          </p:cNvPr>
          <p:cNvSpPr txBox="1"/>
          <p:nvPr/>
        </p:nvSpPr>
        <p:spPr>
          <a:xfrm>
            <a:off x="16648832" y="947506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6F70171-C627-4F08-A82B-4A79DAE33144}"/>
              </a:ext>
            </a:extLst>
          </p:cNvPr>
          <p:cNvSpPr txBox="1"/>
          <p:nvPr/>
        </p:nvSpPr>
        <p:spPr>
          <a:xfrm>
            <a:off x="10402166" y="927500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CAD6646-C93F-406A-A6DF-F01073C021D9}"/>
              </a:ext>
            </a:extLst>
          </p:cNvPr>
          <p:cNvSpPr txBox="1"/>
          <p:nvPr/>
        </p:nvSpPr>
        <p:spPr>
          <a:xfrm>
            <a:off x="16504606" y="9294935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73" name="Left Bracket 72">
            <a:extLst>
              <a:ext uri="{FF2B5EF4-FFF2-40B4-BE49-F238E27FC236}">
                <a16:creationId xmlns:a16="http://schemas.microsoft.com/office/drawing/2014/main" id="{BBD75310-AC8B-4B67-BC96-2CBB6F338900}"/>
              </a:ext>
            </a:extLst>
          </p:cNvPr>
          <p:cNvSpPr/>
          <p:nvPr/>
        </p:nvSpPr>
        <p:spPr>
          <a:xfrm rot="5400000">
            <a:off x="10332370" y="5303170"/>
            <a:ext cx="399790" cy="6215070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C651A6-AB04-4BF1-A38A-4E64F07112CC}"/>
              </a:ext>
            </a:extLst>
          </p:cNvPr>
          <p:cNvSpPr txBox="1"/>
          <p:nvPr/>
        </p:nvSpPr>
        <p:spPr>
          <a:xfrm>
            <a:off x="10028524" y="71538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Left Bracket 74">
            <a:extLst>
              <a:ext uri="{FF2B5EF4-FFF2-40B4-BE49-F238E27FC236}">
                <a16:creationId xmlns:a16="http://schemas.microsoft.com/office/drawing/2014/main" id="{506FC458-2A45-4D44-8557-0029B7B78D54}"/>
              </a:ext>
            </a:extLst>
          </p:cNvPr>
          <p:cNvSpPr/>
          <p:nvPr/>
        </p:nvSpPr>
        <p:spPr>
          <a:xfrm rot="16200000">
            <a:off x="13383326" y="7978796"/>
            <a:ext cx="519007" cy="6012006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3CC7CF-5431-4034-AC52-C0E6948DAB3B}"/>
              </a:ext>
            </a:extLst>
          </p:cNvPr>
          <p:cNvSpPr txBox="1"/>
          <p:nvPr/>
        </p:nvSpPr>
        <p:spPr>
          <a:xfrm>
            <a:off x="13305127" y="1134884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679B4A74-53D9-4B5C-89AE-1CEA5FFC4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319926"/>
              </p:ext>
            </p:extLst>
          </p:nvPr>
        </p:nvGraphicFramePr>
        <p:xfrm>
          <a:off x="4267200" y="11586375"/>
          <a:ext cx="6075647" cy="125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231560" imgH="253800" progId="Equation.DSMT4">
                  <p:embed/>
                </p:oleObj>
              </mc:Choice>
              <mc:Fallback>
                <p:oleObj name="Equation" r:id="rId4" imgW="1231560" imgH="25380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679B4A74-53D9-4B5C-89AE-1CEA5FFC4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11586375"/>
                        <a:ext cx="6075647" cy="1252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BF8604-B95D-4B88-A9DB-462D4CD16979}"/>
              </a:ext>
            </a:extLst>
          </p:cNvPr>
          <p:cNvCxnSpPr/>
          <p:nvPr/>
        </p:nvCxnSpPr>
        <p:spPr>
          <a:xfrm>
            <a:off x="7206012" y="10017444"/>
            <a:ext cx="6557097" cy="0"/>
          </a:xfrm>
          <a:prstGeom prst="line">
            <a:avLst/>
          </a:prstGeom>
          <a:ln w="2540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1680A6D-E7A5-46B7-9581-64EC1EB6CFB5}"/>
              </a:ext>
            </a:extLst>
          </p:cNvPr>
          <p:cNvCxnSpPr>
            <a:cxnSpLocks/>
          </p:cNvCxnSpPr>
          <p:nvPr/>
        </p:nvCxnSpPr>
        <p:spPr>
          <a:xfrm>
            <a:off x="10499441" y="10017444"/>
            <a:ext cx="6246666" cy="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2">
                <a:extLst>
                  <a:ext uri="{FF2B5EF4-FFF2-40B4-BE49-F238E27FC236}">
                    <a16:creationId xmlns:a16="http://schemas.microsoft.com/office/drawing/2014/main" id="{3D054B83-F69D-40A3-B6C7-5CFA0CCD81F2}"/>
                  </a:ext>
                </a:extLst>
              </p:cNvPr>
              <p:cNvSpPr/>
              <p:nvPr/>
            </p:nvSpPr>
            <p:spPr>
              <a:xfrm>
                <a:off x="762000" y="6067166"/>
                <a:ext cx="14325600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48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4800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[–4; 4)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(1; 7]. </a:t>
                </a:r>
                <a:r>
                  <a:rPr lang="en-US" sz="48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sz="4800" dirty="0">
                    <a:solidFill>
                      <a:srgbClr val="000066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80" name="Rectangle 2">
                <a:extLst>
                  <a:ext uri="{FF2B5EF4-FFF2-40B4-BE49-F238E27FC236}">
                    <a16:creationId xmlns:a16="http://schemas.microsoft.com/office/drawing/2014/main" id="{3D054B83-F69D-40A3-B6C7-5CFA0CCD8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67166"/>
                <a:ext cx="14325600" cy="871008"/>
              </a:xfrm>
              <a:prstGeom prst="rect">
                <a:avLst/>
              </a:prstGeom>
              <a:blipFill>
                <a:blip r:embed="rId6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A18339D2-52E5-480A-A6D2-E4BEC318366B}"/>
              </a:ext>
            </a:extLst>
          </p:cNvPr>
          <p:cNvSpPr txBox="1"/>
          <p:nvPr/>
        </p:nvSpPr>
        <p:spPr>
          <a:xfrm>
            <a:off x="3406681" y="9525000"/>
            <a:ext cx="39847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////////////////////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0EFD72-140F-4F4B-A64A-E55503D50112}"/>
              </a:ext>
            </a:extLst>
          </p:cNvPr>
          <p:cNvSpPr txBox="1"/>
          <p:nvPr/>
        </p:nvSpPr>
        <p:spPr>
          <a:xfrm>
            <a:off x="16840200" y="9546848"/>
            <a:ext cx="50027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//////////////////////////</a:t>
            </a:r>
          </a:p>
        </p:txBody>
      </p:sp>
    </p:spTree>
    <p:extLst>
      <p:ext uri="{BB962C8B-B14F-4D97-AF65-F5344CB8AC3E}">
        <p14:creationId xmlns:p14="http://schemas.microsoft.com/office/powerpoint/2010/main" val="31723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8" grpId="0" animBg="1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/>
      <p:bldP spid="80" grpId="0"/>
      <p:bldP spid="81" grpId="0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105799B9-7C20-49D4-81A5-0B0A03E52D69}"/>
              </a:ext>
            </a:extLst>
          </p:cNvPr>
          <p:cNvSpPr txBox="1"/>
          <p:nvPr/>
        </p:nvSpPr>
        <p:spPr>
          <a:xfrm>
            <a:off x="1676400" y="381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2" name="Hộp Văn bản 28">
            <a:extLst>
              <a:ext uri="{FF2B5EF4-FFF2-40B4-BE49-F238E27FC236}">
                <a16:creationId xmlns:a16="http://schemas.microsoft.com/office/drawing/2014/main" id="{EF7DF576-EECC-4AA8-9925-D6C15268292C}"/>
              </a:ext>
            </a:extLst>
          </p:cNvPr>
          <p:cNvSpPr txBox="1"/>
          <p:nvPr/>
        </p:nvSpPr>
        <p:spPr>
          <a:xfrm>
            <a:off x="1828800" y="1295400"/>
            <a:ext cx="2118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F37D673E-36A8-49C7-BB57-4B9D3B2A317F}"/>
              </a:ext>
            </a:extLst>
          </p:cNvPr>
          <p:cNvSpPr/>
          <p:nvPr/>
        </p:nvSpPr>
        <p:spPr>
          <a:xfrm>
            <a:off x="1412605" y="2133600"/>
            <a:ext cx="21523595" cy="4475250"/>
          </a:xfrm>
          <a:prstGeom prst="roundRect">
            <a:avLst>
              <a:gd name="adj" fmla="val 895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">
                <a:extLst>
                  <a:ext uri="{FF2B5EF4-FFF2-40B4-BE49-F238E27FC236}">
                    <a16:creationId xmlns:a16="http://schemas.microsoft.com/office/drawing/2014/main" id="{EADCF339-6058-477E-8696-B0F30E9519BE}"/>
                  </a:ext>
                </a:extLst>
              </p:cNvPr>
              <p:cNvSpPr txBox="1"/>
              <p:nvPr/>
            </p:nvSpPr>
            <p:spPr>
              <a:xfrm>
                <a:off x="2209800" y="2286000"/>
                <a:ext cx="20193000" cy="4322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ìm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làm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Sắp xếp theo thứ tự tăng dần các điểm đầu mút của các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lên trục số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diễn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bỏ phần không thuộc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</m:oMath>
                </a14:m>
                <a:endParaRPr lang="nl-NL" sz="4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nl-NL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diễn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trên </a:t>
                </a:r>
                <a:r>
                  <a:rPr lang="nl-NL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gạch bỏ phần thuộc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"/>
                  </a:spcAf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Phần không bị gạch bỏ chính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Hộp Văn bản 3">
                <a:extLst>
                  <a:ext uri="{FF2B5EF4-FFF2-40B4-BE49-F238E27FC236}">
                    <a16:creationId xmlns:a16="http://schemas.microsoft.com/office/drawing/2014/main" id="{EADCF339-6058-477E-8696-B0F30E951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286000"/>
                <a:ext cx="20193000" cy="4322850"/>
              </a:xfrm>
              <a:prstGeom prst="rect">
                <a:avLst/>
              </a:prstGeom>
              <a:blipFill>
                <a:blip r:embed="rId3"/>
                <a:stretch>
                  <a:fillRect l="-1389" t="-2116" b="-6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23D0134-0103-4C24-9AE0-9ED5C860E556}"/>
              </a:ext>
            </a:extLst>
          </p:cNvPr>
          <p:cNvSpPr txBox="1"/>
          <p:nvPr/>
        </p:nvSpPr>
        <p:spPr>
          <a:xfrm>
            <a:off x="2628100" y="7551587"/>
            <a:ext cx="19633186" cy="5935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D331AC4-25A4-4578-8F97-9994DA12E0EF}"/>
              </a:ext>
            </a:extLst>
          </p:cNvPr>
          <p:cNvCxnSpPr>
            <a:cxnSpLocks/>
          </p:cNvCxnSpPr>
          <p:nvPr/>
        </p:nvCxnSpPr>
        <p:spPr>
          <a:xfrm>
            <a:off x="3534204" y="10834350"/>
            <a:ext cx="18232582" cy="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1F33EE7-33A1-4243-A53D-1D61F4910567}"/>
              </a:ext>
            </a:extLst>
          </p:cNvPr>
          <p:cNvSpPr txBox="1"/>
          <p:nvPr/>
        </p:nvSpPr>
        <p:spPr>
          <a:xfrm>
            <a:off x="7023390" y="10172631"/>
            <a:ext cx="12954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[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482705-029D-4767-A27E-49C7DD7CAC33}"/>
              </a:ext>
            </a:extLst>
          </p:cNvPr>
          <p:cNvSpPr txBox="1"/>
          <p:nvPr/>
        </p:nvSpPr>
        <p:spPr>
          <a:xfrm>
            <a:off x="13475710" y="1014421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9E7390-CB58-4933-AABD-C828937F1F65}"/>
              </a:ext>
            </a:extLst>
          </p:cNvPr>
          <p:cNvSpPr txBox="1"/>
          <p:nvPr/>
        </p:nvSpPr>
        <p:spPr>
          <a:xfrm>
            <a:off x="6781800" y="933021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-4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20E181-E14B-480D-A6F7-6AB96C8842E7}"/>
              </a:ext>
            </a:extLst>
          </p:cNvPr>
          <p:cNvSpPr txBox="1"/>
          <p:nvPr/>
        </p:nvSpPr>
        <p:spPr>
          <a:xfrm>
            <a:off x="13487400" y="933021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DA5317-7C63-468E-A795-911FCDD9BBDA}"/>
              </a:ext>
            </a:extLst>
          </p:cNvPr>
          <p:cNvSpPr txBox="1"/>
          <p:nvPr/>
        </p:nvSpPr>
        <p:spPr>
          <a:xfrm>
            <a:off x="10210800" y="933021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482D33-2A56-411E-A9A3-76AB9EF448CF}"/>
              </a:ext>
            </a:extLst>
          </p:cNvPr>
          <p:cNvSpPr txBox="1"/>
          <p:nvPr/>
        </p:nvSpPr>
        <p:spPr>
          <a:xfrm>
            <a:off x="16535400" y="933021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32F2B8-DB07-4C1B-90C7-7B324CD113E7}"/>
              </a:ext>
            </a:extLst>
          </p:cNvPr>
          <p:cNvSpPr txBox="1"/>
          <p:nvPr/>
        </p:nvSpPr>
        <p:spPr>
          <a:xfrm>
            <a:off x="7024255" y="1029196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FFB2F6-A288-4960-B37A-3118B776187F}"/>
              </a:ext>
            </a:extLst>
          </p:cNvPr>
          <p:cNvSpPr txBox="1"/>
          <p:nvPr/>
        </p:nvSpPr>
        <p:spPr>
          <a:xfrm>
            <a:off x="10322070" y="1029196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F194C1-BB87-4850-A5B2-803B2FB1B7D2}"/>
              </a:ext>
            </a:extLst>
          </p:cNvPr>
          <p:cNvSpPr txBox="1"/>
          <p:nvPr/>
        </p:nvSpPr>
        <p:spPr>
          <a:xfrm>
            <a:off x="13704744" y="1032262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4D262E4-5913-472F-A907-40A3391DF8C9}"/>
              </a:ext>
            </a:extLst>
          </p:cNvPr>
          <p:cNvSpPr txBox="1"/>
          <p:nvPr/>
        </p:nvSpPr>
        <p:spPr>
          <a:xfrm>
            <a:off x="16648832" y="10291966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</a:t>
            </a:r>
            <a:endParaRPr 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D19B724-BF71-49F5-B661-EC6AD1D30111}"/>
              </a:ext>
            </a:extLst>
          </p:cNvPr>
          <p:cNvSpPr txBox="1"/>
          <p:nvPr/>
        </p:nvSpPr>
        <p:spPr>
          <a:xfrm>
            <a:off x="10402166" y="1009191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50CE43-C738-4953-9315-28C6495F6EC0}"/>
              </a:ext>
            </a:extLst>
          </p:cNvPr>
          <p:cNvSpPr txBox="1"/>
          <p:nvPr/>
        </p:nvSpPr>
        <p:spPr>
          <a:xfrm>
            <a:off x="16465696" y="1011184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2EF37030-4BE2-4FAD-A27E-D704E83E8CB7}"/>
              </a:ext>
            </a:extLst>
          </p:cNvPr>
          <p:cNvSpPr/>
          <p:nvPr/>
        </p:nvSpPr>
        <p:spPr>
          <a:xfrm rot="5400000">
            <a:off x="10342583" y="6124050"/>
            <a:ext cx="399790" cy="6215070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7C5FE0-FFE3-4979-9952-D12925843CEC}"/>
              </a:ext>
            </a:extLst>
          </p:cNvPr>
          <p:cNvSpPr txBox="1"/>
          <p:nvPr/>
        </p:nvSpPr>
        <p:spPr>
          <a:xfrm>
            <a:off x="10028524" y="780621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6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A4FCE295-DDA4-40E6-B172-E55D30B89687}"/>
              </a:ext>
            </a:extLst>
          </p:cNvPr>
          <p:cNvSpPr/>
          <p:nvPr/>
        </p:nvSpPr>
        <p:spPr>
          <a:xfrm rot="16200000">
            <a:off x="13383326" y="8795702"/>
            <a:ext cx="519007" cy="6012006"/>
          </a:xfrm>
          <a:prstGeom prst="leftBracket">
            <a:avLst/>
          </a:prstGeom>
          <a:noFill/>
          <a:ln w="111125">
            <a:solidFill>
              <a:schemeClr val="tx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0712D2-8295-4698-B1A8-106F0B3F3161}"/>
              </a:ext>
            </a:extLst>
          </p:cNvPr>
          <p:cNvSpPr txBox="1"/>
          <p:nvPr/>
        </p:nvSpPr>
        <p:spPr>
          <a:xfrm>
            <a:off x="13411200" y="12061209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D850C87A-07B2-433A-AE29-BBB52D939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02472"/>
              </p:ext>
            </p:extLst>
          </p:nvPr>
        </p:nvGraphicFramePr>
        <p:xfrm>
          <a:off x="3232798" y="11764232"/>
          <a:ext cx="6087414" cy="1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D850C87A-07B2-433A-AE29-BBB52D939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2798" y="11764232"/>
                        <a:ext cx="6087414" cy="132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949D4E-BB10-4582-8875-B403B9FB3CBF}"/>
              </a:ext>
            </a:extLst>
          </p:cNvPr>
          <p:cNvCxnSpPr/>
          <p:nvPr/>
        </p:nvCxnSpPr>
        <p:spPr>
          <a:xfrm>
            <a:off x="7239000" y="10834350"/>
            <a:ext cx="6557097" cy="0"/>
          </a:xfrm>
          <a:prstGeom prst="line">
            <a:avLst/>
          </a:prstGeom>
          <a:ln w="2540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2">
            <a:extLst>
              <a:ext uri="{FF2B5EF4-FFF2-40B4-BE49-F238E27FC236}">
                <a16:creationId xmlns:a16="http://schemas.microsoft.com/office/drawing/2014/main" id="{DD432D52-A555-4DF1-BF21-258FE6A82CB5}"/>
              </a:ext>
            </a:extLst>
          </p:cNvPr>
          <p:cNvSpPr txBox="1"/>
          <p:nvPr/>
        </p:nvSpPr>
        <p:spPr>
          <a:xfrm>
            <a:off x="10587902" y="10264946"/>
            <a:ext cx="6557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//////////////////</a:t>
            </a:r>
            <a:endParaRPr lang="en-US" sz="4800" dirty="0"/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FE5E8279-6808-4636-89F1-E0FD1403EC5E}"/>
              </a:ext>
            </a:extLst>
          </p:cNvPr>
          <p:cNvSpPr/>
          <p:nvPr/>
        </p:nvSpPr>
        <p:spPr>
          <a:xfrm>
            <a:off x="326976" y="6705600"/>
            <a:ext cx="15065423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[–4; 4)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=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(1; 7].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\ B.</a:t>
            </a:r>
          </a:p>
        </p:txBody>
      </p:sp>
      <p:sp>
        <p:nvSpPr>
          <p:cNvPr id="60" name="TextBox 22">
            <a:extLst>
              <a:ext uri="{FF2B5EF4-FFF2-40B4-BE49-F238E27FC236}">
                <a16:creationId xmlns:a16="http://schemas.microsoft.com/office/drawing/2014/main" id="{1E3C7A54-C0FC-4E58-B18D-C30D622809DE}"/>
              </a:ext>
            </a:extLst>
          </p:cNvPr>
          <p:cNvSpPr txBox="1"/>
          <p:nvPr/>
        </p:nvSpPr>
        <p:spPr>
          <a:xfrm>
            <a:off x="13713183" y="10286009"/>
            <a:ext cx="8133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\\\\\\\\\\\\\\\\\\\\\\\\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61" name="TextBox 22">
            <a:extLst>
              <a:ext uri="{FF2B5EF4-FFF2-40B4-BE49-F238E27FC236}">
                <a16:creationId xmlns:a16="http://schemas.microsoft.com/office/drawing/2014/main" id="{ED8A79CB-18C9-4F23-BA67-8AC599BBE475}"/>
              </a:ext>
            </a:extLst>
          </p:cNvPr>
          <p:cNvSpPr txBox="1"/>
          <p:nvPr/>
        </p:nvSpPr>
        <p:spPr>
          <a:xfrm>
            <a:off x="3393929" y="10287963"/>
            <a:ext cx="3921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i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\\\\\\\\\\\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4" grpId="0" animBg="1"/>
      <p:bldP spid="38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3"/>
            <a:ext cx="22136901" cy="2976157"/>
            <a:chOff x="1205494" y="6941416"/>
            <a:chExt cx="22139783" cy="297654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8"/>
              <a:ext cx="22135691" cy="273850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584119"/>
            <a:chOff x="992187" y="2564544"/>
            <a:chExt cx="22353091" cy="35845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64544"/>
              <a:ext cx="22200057" cy="358458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877466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877466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3938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75592" y="3358187"/>
                <a:ext cx="2189551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3358187"/>
                <a:ext cx="21895517" cy="830997"/>
              </a:xfrm>
              <a:prstGeom prst="rect">
                <a:avLst/>
              </a:prstGeom>
              <a:blipFill>
                <a:blip r:embed="rId4"/>
                <a:stretch>
                  <a:fillRect l="-125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4419600"/>
                <a:ext cx="23526313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  <a:tabLst>
                    <a:tab pos="628650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4;9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4;9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4;9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4;9</m:t>
                        </m:r>
                      </m:e>
                    </m:d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19600"/>
                <a:ext cx="23526313" cy="873701"/>
              </a:xfrm>
              <a:prstGeom prst="rect">
                <a:avLst/>
              </a:prstGeom>
              <a:blipFill>
                <a:blip r:embed="rId5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09600" y="4267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56116" y="8001000"/>
                <a:ext cx="69359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e>
                          </m:d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≤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16" y="8001000"/>
                <a:ext cx="693599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92108" y="8001000"/>
                <a:ext cx="485729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𝑆𝑢𝑦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4;9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08" y="8001000"/>
                <a:ext cx="485729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4" grpId="0"/>
      <p:bldP spid="49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34208" y="6929846"/>
            <a:ext cx="18172992" cy="2899956"/>
            <a:chOff x="1205494" y="6941416"/>
            <a:chExt cx="18175358" cy="290033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18171266" cy="26622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57200" y="2493685"/>
            <a:ext cx="23391942" cy="3508385"/>
            <a:chOff x="992187" y="2564544"/>
            <a:chExt cx="22353091" cy="350884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585463"/>
              <a:ext cx="22200057" cy="34879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73400" y="8382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400" y="83820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462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6173" y="2819400"/>
                <a:ext cx="21516993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nl-NL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kí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nl-NL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173" y="2819400"/>
                <a:ext cx="21516993" cy="1791260"/>
              </a:xfrm>
              <a:prstGeom prst="rect">
                <a:avLst/>
              </a:prstGeom>
              <a:blipFill>
                <a:blip r:embed="rId4"/>
                <a:stretch>
                  <a:fillRect l="-1275" t="-5119" r="-1275" b="-1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6605" y="4824586"/>
                <a:ext cx="228225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C.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D.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05" y="4824586"/>
                <a:ext cx="22822537" cy="830997"/>
              </a:xfrm>
              <a:prstGeom prst="rect">
                <a:avLst/>
              </a:prstGeom>
              <a:blipFill>
                <a:blip r:embed="rId5"/>
                <a:stretch>
                  <a:fillRect l="-1202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55391" y="46424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231686" y="7391400"/>
                <a:ext cx="119274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+3&lt;4+2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⇔−1&lt;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−1;+∞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686" y="7391400"/>
                <a:ext cx="1192743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" grpId="0"/>
      <p:bldP spid="49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5443</TotalTime>
  <Words>2602</Words>
  <Application>Microsoft Office PowerPoint</Application>
  <PresentationFormat>Custom</PresentationFormat>
  <Paragraphs>322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AvantGarde-Demi</vt:lpstr>
      <vt:lpstr>Calibri</vt:lpstr>
      <vt:lpstr>Cambria Math</vt:lpstr>
      <vt:lpstr>Chu Van An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word</cp:lastModifiedBy>
  <cp:revision>477</cp:revision>
  <dcterms:created xsi:type="dcterms:W3CDTF">2013-08-31T11:42:51Z</dcterms:created>
  <dcterms:modified xsi:type="dcterms:W3CDTF">2021-10-03T13:33:17Z</dcterms:modified>
</cp:coreProperties>
</file>